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72" r:id="rId14"/>
    <p:sldId id="267" r:id="rId15"/>
    <p:sldId id="268" r:id="rId16"/>
    <p:sldId id="269" r:id="rId17"/>
  </p:sldIdLst>
  <p:sldSz cx="9144000" cy="5143500" type="screen16x9"/>
  <p:notesSz cx="6858000" cy="9144000"/>
  <p:embeddedFontLst>
    <p:embeddedFont>
      <p:font typeface="Arial Narrow" panose="020B0606020202030204" pitchFamily="3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Helvetica Neue"/>
      <p:regular r:id="rId27"/>
      <p:bold r:id="rId28"/>
      <p:italic r:id="rId29"/>
      <p:boldItalic r:id="rId30"/>
    </p:embeddedFont>
    <p:embeddedFont>
      <p:font typeface="Verdana" panose="020B060403050404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1C791E-248E-193B-BDF6-AB6063F30F70}" name="Staugler,Elizabeth A" initials="SA" userId="S::staugler@ufl.edu::57cacfb3-9ec8-455d-8fbf-76fd87ef3fa7" providerId="AD"/>
  <p188:author id="{E73EA2D0-514F-A784-64F3-5E837C496CC5}" name="H. Dail Laughinghouse IV" initials="HL" userId="S::hlaughinghouse@ufl.edu::da7630e7-1516-47a3-bb1d-09a676de3c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6677C3-7ECC-4A8F-8B34-3D0177702D8F}" v="1482" dt="2024-01-11T19:54:29.705"/>
  </p1510:revLst>
</p1510:revInfo>
</file>

<file path=ppt/tableStyles.xml><?xml version="1.0" encoding="utf-8"?>
<a:tblStyleLst xmlns:a="http://schemas.openxmlformats.org/drawingml/2006/main" def="{EB28469D-9299-4F5F-B22E-761FFCBBD276}">
  <a:tblStyle styleId="{EB28469D-9299-4F5F-B22E-761FFCBBD27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164" autoAdjust="0"/>
  </p:normalViewPr>
  <p:slideViewPr>
    <p:cSldViewPr snapToGrid="0">
      <p:cViewPr varScale="1">
        <p:scale>
          <a:sx n="75" d="100"/>
          <a:sy n="75" d="100"/>
        </p:scale>
        <p:origin x="159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microsoft.com/office/2016/11/relationships/changesInfo" Target="changesInfos/changesInfo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ugler,Elizabeth A" userId="S::staugler@ufl.edu::57cacfb3-9ec8-455d-8fbf-76fd87ef3fa7" providerId="AD" clId="Web-{03D1F6A3-7A81-0885-539E-B7D2FC6BD79F}"/>
    <pc:docChg chg="mod modSld">
      <pc:chgData name="Staugler,Elizabeth A" userId="S::staugler@ufl.edu::57cacfb3-9ec8-455d-8fbf-76fd87ef3fa7" providerId="AD" clId="Web-{03D1F6A3-7A81-0885-539E-B7D2FC6BD79F}" dt="2023-12-20T17:41:40.394" v="229" actId="20577"/>
      <pc:docMkLst>
        <pc:docMk/>
      </pc:docMkLst>
      <pc:sldChg chg="modSp">
        <pc:chgData name="Staugler,Elizabeth A" userId="S::staugler@ufl.edu::57cacfb3-9ec8-455d-8fbf-76fd87ef3fa7" providerId="AD" clId="Web-{03D1F6A3-7A81-0885-539E-B7D2FC6BD79F}" dt="2023-12-20T17:37:31.305" v="183" actId="20577"/>
        <pc:sldMkLst>
          <pc:docMk/>
          <pc:sldMk cId="0" sldId="257"/>
        </pc:sldMkLst>
        <pc:spChg chg="mod">
          <ac:chgData name="Staugler,Elizabeth A" userId="S::staugler@ufl.edu::57cacfb3-9ec8-455d-8fbf-76fd87ef3fa7" providerId="AD" clId="Web-{03D1F6A3-7A81-0885-539E-B7D2FC6BD79F}" dt="2023-12-20T17:37:31.305" v="183" actId="20577"/>
          <ac:spMkLst>
            <pc:docMk/>
            <pc:sldMk cId="0" sldId="257"/>
            <ac:spMk id="144" creationId="{00000000-0000-0000-0000-000000000000}"/>
          </ac:spMkLst>
        </pc:spChg>
      </pc:sldChg>
      <pc:sldChg chg="modSp modCm modNotes">
        <pc:chgData name="Staugler,Elizabeth A" userId="S::staugler@ufl.edu::57cacfb3-9ec8-455d-8fbf-76fd87ef3fa7" providerId="AD" clId="Web-{03D1F6A3-7A81-0885-539E-B7D2FC6BD79F}" dt="2023-12-20T17:36:34.021" v="165"/>
        <pc:sldMkLst>
          <pc:docMk/>
          <pc:sldMk cId="0" sldId="258"/>
        </pc:sldMkLst>
        <pc:spChg chg="mod">
          <ac:chgData name="Staugler,Elizabeth A" userId="S::staugler@ufl.edu::57cacfb3-9ec8-455d-8fbf-76fd87ef3fa7" providerId="AD" clId="Web-{03D1F6A3-7A81-0885-539E-B7D2FC6BD79F}" dt="2023-12-20T17:34:44.844" v="92" actId="20577"/>
          <ac:spMkLst>
            <pc:docMk/>
            <pc:sldMk cId="0" sldId="258"/>
            <ac:spMk id="151" creationId="{00000000-0000-0000-0000-000000000000}"/>
          </ac:spMkLst>
        </pc:spChg>
        <pc:extLst>
          <p:ext xmlns:p="http://schemas.openxmlformats.org/presentationml/2006/main" uri="{D6D511B9-2390-475A-947B-AFAB55BFBCF1}">
            <pc226:cmChg xmlns:pc226="http://schemas.microsoft.com/office/powerpoint/2022/06/main/command" chg="mod">
              <pc226:chgData name="Staugler,Elizabeth A" userId="S::staugler@ufl.edu::57cacfb3-9ec8-455d-8fbf-76fd87ef3fa7" providerId="AD" clId="Web-{03D1F6A3-7A81-0885-539E-B7D2FC6BD79F}" dt="2023-12-20T17:34:43.594" v="91" actId="20577"/>
              <pc2:cmMkLst xmlns:pc2="http://schemas.microsoft.com/office/powerpoint/2019/9/main/command">
                <pc:docMk/>
                <pc:sldMk cId="0" sldId="258"/>
                <pc2:cmMk id="{3C03710C-AA13-4A38-9831-160537EA3FBF}"/>
              </pc2:cmMkLst>
            </pc226:cmChg>
            <pc226:cmChg xmlns:pc226="http://schemas.microsoft.com/office/powerpoint/2022/06/main/command" chg="mod modRxn">
              <pc226:chgData name="Staugler,Elizabeth A" userId="S::staugler@ufl.edu::57cacfb3-9ec8-455d-8fbf-76fd87ef3fa7" providerId="AD" clId="Web-{03D1F6A3-7A81-0885-539E-B7D2FC6BD79F}" dt="2023-12-20T17:36:33.584" v="164"/>
              <pc2:cmMkLst xmlns:pc2="http://schemas.microsoft.com/office/powerpoint/2019/9/main/command">
                <pc:docMk/>
                <pc:sldMk cId="0" sldId="258"/>
                <pc2:cmMk id="{421F4E50-58A8-410B-A69C-63D90B3D8BE0}"/>
              </pc2:cmMkLst>
            </pc226:cmChg>
          </p:ext>
        </pc:extLst>
      </pc:sldChg>
      <pc:sldChg chg="modSp modCm">
        <pc:chgData name="Staugler,Elizabeth A" userId="S::staugler@ufl.edu::57cacfb3-9ec8-455d-8fbf-76fd87ef3fa7" providerId="AD" clId="Web-{03D1F6A3-7A81-0885-539E-B7D2FC6BD79F}" dt="2023-12-20T17:39:51.670" v="221" actId="20577"/>
        <pc:sldMkLst>
          <pc:docMk/>
          <pc:sldMk cId="0" sldId="259"/>
        </pc:sldMkLst>
        <pc:spChg chg="mod">
          <ac:chgData name="Staugler,Elizabeth A" userId="S::staugler@ufl.edu::57cacfb3-9ec8-455d-8fbf-76fd87ef3fa7" providerId="AD" clId="Web-{03D1F6A3-7A81-0885-539E-B7D2FC6BD79F}" dt="2023-12-20T17:39:51.670" v="221" actId="20577"/>
          <ac:spMkLst>
            <pc:docMk/>
            <pc:sldMk cId="0" sldId="259"/>
            <ac:spMk id="171" creationId="{00000000-0000-0000-0000-000000000000}"/>
          </ac:spMkLst>
        </pc:spChg>
        <pc:extLst>
          <p:ext xmlns:p="http://schemas.openxmlformats.org/presentationml/2006/main" uri="{D6D511B9-2390-475A-947B-AFAB55BFBCF1}">
            <pc226:cmChg xmlns:pc226="http://schemas.microsoft.com/office/powerpoint/2022/06/main/command" chg="mod">
              <pc226:chgData name="Staugler,Elizabeth A" userId="S::staugler@ufl.edu::57cacfb3-9ec8-455d-8fbf-76fd87ef3fa7" providerId="AD" clId="Web-{03D1F6A3-7A81-0885-539E-B7D2FC6BD79F}" dt="2023-12-20T17:39:40.748" v="220" actId="20577"/>
              <pc2:cmMkLst xmlns:pc2="http://schemas.microsoft.com/office/powerpoint/2019/9/main/command">
                <pc:docMk/>
                <pc:sldMk cId="0" sldId="259"/>
                <pc2:cmMk id="{D9F391C3-22C9-4A40-A6D1-1535AF74526A}"/>
              </pc2:cmMkLst>
            </pc226:cmChg>
          </p:ext>
        </pc:extLst>
      </pc:sldChg>
      <pc:sldChg chg="modCm modNotes">
        <pc:chgData name="Staugler,Elizabeth A" userId="S::staugler@ufl.edu::57cacfb3-9ec8-455d-8fbf-76fd87ef3fa7" providerId="AD" clId="Web-{03D1F6A3-7A81-0885-539E-B7D2FC6BD79F}" dt="2023-12-20T17:29:42.706" v="5"/>
        <pc:sldMkLst>
          <pc:docMk/>
          <pc:sldMk cId="0" sldId="260"/>
        </pc:sldMkLst>
        <pc:extLst>
          <p:ext xmlns:p="http://schemas.openxmlformats.org/presentationml/2006/main" uri="{D6D511B9-2390-475A-947B-AFAB55BFBCF1}">
            <pc226:cmChg xmlns:pc226="http://schemas.microsoft.com/office/powerpoint/2022/06/main/command" chg="mod">
              <pc226:chgData name="Staugler,Elizabeth A" userId="S::staugler@ufl.edu::57cacfb3-9ec8-455d-8fbf-76fd87ef3fa7" providerId="AD" clId="Web-{03D1F6A3-7A81-0885-539E-B7D2FC6BD79F}" dt="2023-12-20T17:29:38.643" v="4"/>
              <pc2:cmMkLst xmlns:pc2="http://schemas.microsoft.com/office/powerpoint/2019/9/main/command">
                <pc:docMk/>
                <pc:sldMk cId="0" sldId="260"/>
                <pc2:cmMk id="{D085D83C-755D-428C-AEB5-2F4BB388B7E6}"/>
              </pc2:cmMkLst>
            </pc226:cmChg>
          </p:ext>
        </pc:extLst>
      </pc:sldChg>
      <pc:sldChg chg="modSp modCm">
        <pc:chgData name="Staugler,Elizabeth A" userId="S::staugler@ufl.edu::57cacfb3-9ec8-455d-8fbf-76fd87ef3fa7" providerId="AD" clId="Web-{03D1F6A3-7A81-0885-539E-B7D2FC6BD79F}" dt="2023-12-20T17:30:20.380" v="9" actId="20577"/>
        <pc:sldMkLst>
          <pc:docMk/>
          <pc:sldMk cId="0" sldId="262"/>
        </pc:sldMkLst>
        <pc:spChg chg="mod">
          <ac:chgData name="Staugler,Elizabeth A" userId="S::staugler@ufl.edu::57cacfb3-9ec8-455d-8fbf-76fd87ef3fa7" providerId="AD" clId="Web-{03D1F6A3-7A81-0885-539E-B7D2FC6BD79F}" dt="2023-12-20T17:30:20.380" v="9" actId="20577"/>
          <ac:spMkLst>
            <pc:docMk/>
            <pc:sldMk cId="0" sldId="262"/>
            <ac:spMk id="224" creationId="{00000000-0000-0000-0000-000000000000}"/>
          </ac:spMkLst>
        </pc:spChg>
        <pc:extLst>
          <p:ext xmlns:p="http://schemas.openxmlformats.org/presentationml/2006/main" uri="{D6D511B9-2390-475A-947B-AFAB55BFBCF1}">
            <pc226:cmChg xmlns:pc226="http://schemas.microsoft.com/office/powerpoint/2022/06/main/command" chg="mod">
              <pc226:chgData name="Staugler,Elizabeth A" userId="S::staugler@ufl.edu::57cacfb3-9ec8-455d-8fbf-76fd87ef3fa7" providerId="AD" clId="Web-{03D1F6A3-7A81-0885-539E-B7D2FC6BD79F}" dt="2023-12-20T17:30:08.879" v="8" actId="20577"/>
              <pc2:cmMkLst xmlns:pc2="http://schemas.microsoft.com/office/powerpoint/2019/9/main/command">
                <pc:docMk/>
                <pc:sldMk cId="0" sldId="262"/>
                <pc2:cmMk id="{BE7D9983-90F3-4058-AC12-BA358FECFF71}"/>
              </pc2:cmMkLst>
            </pc226:cmChg>
          </p:ext>
        </pc:extLst>
      </pc:sldChg>
      <pc:sldChg chg="modSp">
        <pc:chgData name="Staugler,Elizabeth A" userId="S::staugler@ufl.edu::57cacfb3-9ec8-455d-8fbf-76fd87ef3fa7" providerId="AD" clId="Web-{03D1F6A3-7A81-0885-539E-B7D2FC6BD79F}" dt="2023-12-20T17:41:40.394" v="229" actId="20577"/>
        <pc:sldMkLst>
          <pc:docMk/>
          <pc:sldMk cId="0" sldId="264"/>
        </pc:sldMkLst>
        <pc:spChg chg="mod">
          <ac:chgData name="Staugler,Elizabeth A" userId="S::staugler@ufl.edu::57cacfb3-9ec8-455d-8fbf-76fd87ef3fa7" providerId="AD" clId="Web-{03D1F6A3-7A81-0885-539E-B7D2FC6BD79F}" dt="2023-12-20T17:41:40.394" v="229" actId="20577"/>
          <ac:spMkLst>
            <pc:docMk/>
            <pc:sldMk cId="0" sldId="264"/>
            <ac:spMk id="247" creationId="{00000000-0000-0000-0000-000000000000}"/>
          </ac:spMkLst>
        </pc:spChg>
      </pc:sldChg>
    </pc:docChg>
  </pc:docChgLst>
  <pc:docChgLst>
    <pc:chgData name="Staugler,Elizabeth A" userId="57cacfb3-9ec8-455d-8fbf-76fd87ef3fa7" providerId="ADAL" clId="{806677C3-7ECC-4A8F-8B34-3D0177702D8F}"/>
    <pc:docChg chg="undo custSel addSld delSld modSld sldOrd">
      <pc:chgData name="Staugler,Elizabeth A" userId="57cacfb3-9ec8-455d-8fbf-76fd87ef3fa7" providerId="ADAL" clId="{806677C3-7ECC-4A8F-8B34-3D0177702D8F}" dt="2024-01-23T14:47:51.532" v="3990"/>
      <pc:docMkLst>
        <pc:docMk/>
      </pc:docMkLst>
      <pc:sldChg chg="addSp delSp modSp mod modTransition modAnim modNotesTx">
        <pc:chgData name="Staugler,Elizabeth A" userId="57cacfb3-9ec8-455d-8fbf-76fd87ef3fa7" providerId="ADAL" clId="{806677C3-7ECC-4A8F-8B34-3D0177702D8F}" dt="2023-12-21T13:39:03.352" v="2702"/>
        <pc:sldMkLst>
          <pc:docMk/>
          <pc:sldMk cId="0" sldId="256"/>
        </pc:sldMkLst>
        <pc:picChg chg="add del mod ord">
          <ac:chgData name="Staugler,Elizabeth A" userId="57cacfb3-9ec8-455d-8fbf-76fd87ef3fa7" providerId="ADAL" clId="{806677C3-7ECC-4A8F-8B34-3D0177702D8F}" dt="2023-12-20T13:50:16.853" v="38"/>
          <ac:picMkLst>
            <pc:docMk/>
            <pc:sldMk cId="0" sldId="256"/>
            <ac:picMk id="3" creationId="{BC71D26A-4877-D4C0-3681-29BB9BB869DF}"/>
          </ac:picMkLst>
        </pc:picChg>
        <pc:picChg chg="add del mod ord">
          <ac:chgData name="Staugler,Elizabeth A" userId="57cacfb3-9ec8-455d-8fbf-76fd87ef3fa7" providerId="ADAL" clId="{806677C3-7ECC-4A8F-8B34-3D0177702D8F}" dt="2023-12-20T21:35:22.472" v="1348"/>
          <ac:picMkLst>
            <pc:docMk/>
            <pc:sldMk cId="0" sldId="256"/>
            <ac:picMk id="3" creationId="{F6D2852A-2C6C-7369-A748-5CC94B84EAD6}"/>
          </ac:picMkLst>
        </pc:picChg>
        <pc:picChg chg="add del mod ord">
          <ac:chgData name="Staugler,Elizabeth A" userId="57cacfb3-9ec8-455d-8fbf-76fd87ef3fa7" providerId="ADAL" clId="{806677C3-7ECC-4A8F-8B34-3D0177702D8F}" dt="2023-12-21T13:39:03.352" v="2702"/>
          <ac:picMkLst>
            <pc:docMk/>
            <pc:sldMk cId="0" sldId="256"/>
            <ac:picMk id="3" creationId="{F9C87341-0127-90A2-3839-A9C2F765D695}"/>
          </ac:picMkLst>
        </pc:picChg>
        <pc:picChg chg="add mod">
          <ac:chgData name="Staugler,Elizabeth A" userId="57cacfb3-9ec8-455d-8fbf-76fd87ef3fa7" providerId="ADAL" clId="{806677C3-7ECC-4A8F-8B34-3D0177702D8F}" dt="2023-12-21T13:39:03.352" v="2702"/>
          <ac:picMkLst>
            <pc:docMk/>
            <pc:sldMk cId="0" sldId="256"/>
            <ac:picMk id="4" creationId="{816BC896-A6FD-51B5-A3D3-B75FEB7DAAC6}"/>
          </ac:picMkLst>
        </pc:picChg>
        <pc:picChg chg="add del mod">
          <ac:chgData name="Staugler,Elizabeth A" userId="57cacfb3-9ec8-455d-8fbf-76fd87ef3fa7" providerId="ADAL" clId="{806677C3-7ECC-4A8F-8B34-3D0177702D8F}" dt="2023-12-20T14:01:03.718" v="49"/>
          <ac:picMkLst>
            <pc:docMk/>
            <pc:sldMk cId="0" sldId="256"/>
            <ac:picMk id="4" creationId="{86A37BA5-A751-A4CC-D3C6-F3BE066C0535}"/>
          </ac:picMkLst>
        </pc:picChg>
        <pc:picChg chg="add del mod">
          <ac:chgData name="Staugler,Elizabeth A" userId="57cacfb3-9ec8-455d-8fbf-76fd87ef3fa7" providerId="ADAL" clId="{806677C3-7ECC-4A8F-8B34-3D0177702D8F}" dt="2023-12-20T21:39:36.547" v="1351"/>
          <ac:picMkLst>
            <pc:docMk/>
            <pc:sldMk cId="0" sldId="256"/>
            <ac:picMk id="4" creationId="{C38A6586-A80C-DBBC-E5C0-90BA96C6EB98}"/>
          </ac:picMkLst>
        </pc:picChg>
        <pc:picChg chg="add del mod ord">
          <ac:chgData name="Staugler,Elizabeth A" userId="57cacfb3-9ec8-455d-8fbf-76fd87ef3fa7" providerId="ADAL" clId="{806677C3-7ECC-4A8F-8B34-3D0177702D8F}" dt="2023-12-20T21:40:06.496" v="1352"/>
          <ac:picMkLst>
            <pc:docMk/>
            <pc:sldMk cId="0" sldId="256"/>
            <ac:picMk id="8" creationId="{188C8766-A40F-4EAD-37B5-EF83C45F073E}"/>
          </ac:picMkLst>
        </pc:picChg>
        <pc:picChg chg="add del mod ord">
          <ac:chgData name="Staugler,Elizabeth A" userId="57cacfb3-9ec8-455d-8fbf-76fd87ef3fa7" providerId="ADAL" clId="{806677C3-7ECC-4A8F-8B34-3D0177702D8F}" dt="2023-12-20T14:01:13.285" v="50"/>
          <ac:picMkLst>
            <pc:docMk/>
            <pc:sldMk cId="0" sldId="256"/>
            <ac:picMk id="8" creationId="{AD667600-DF5B-CC4D-A75F-70E4905E7006}"/>
          </ac:picMkLst>
        </pc:picChg>
        <pc:picChg chg="add del mod">
          <ac:chgData name="Staugler,Elizabeth A" userId="57cacfb3-9ec8-455d-8fbf-76fd87ef3fa7" providerId="ADAL" clId="{806677C3-7ECC-4A8F-8B34-3D0177702D8F}" dt="2023-12-20T14:01:16.659" v="52"/>
          <ac:picMkLst>
            <pc:docMk/>
            <pc:sldMk cId="0" sldId="256"/>
            <ac:picMk id="9" creationId="{0E021636-2C94-CC18-ED38-370B75910382}"/>
          </ac:picMkLst>
        </pc:picChg>
        <pc:picChg chg="add del mod">
          <ac:chgData name="Staugler,Elizabeth A" userId="57cacfb3-9ec8-455d-8fbf-76fd87ef3fa7" providerId="ADAL" clId="{806677C3-7ECC-4A8F-8B34-3D0177702D8F}" dt="2023-12-20T21:40:12.649" v="1354"/>
          <ac:picMkLst>
            <pc:docMk/>
            <pc:sldMk cId="0" sldId="256"/>
            <ac:picMk id="9" creationId="{FE46F2A0-6E02-A3BF-9356-BD9A14868436}"/>
          </ac:picMkLst>
        </pc:picChg>
        <pc:picChg chg="add del mod ord">
          <ac:chgData name="Staugler,Elizabeth A" userId="57cacfb3-9ec8-455d-8fbf-76fd87ef3fa7" providerId="ADAL" clId="{806677C3-7ECC-4A8F-8B34-3D0177702D8F}" dt="2023-12-20T14:01:47.640" v="53"/>
          <ac:picMkLst>
            <pc:docMk/>
            <pc:sldMk cId="0" sldId="256"/>
            <ac:picMk id="12" creationId="{B21918B8-70A9-0C5F-9A6D-3C99212C9B12}"/>
          </ac:picMkLst>
        </pc:picChg>
        <pc:picChg chg="add del mod ord">
          <ac:chgData name="Staugler,Elizabeth A" userId="57cacfb3-9ec8-455d-8fbf-76fd87ef3fa7" providerId="ADAL" clId="{806677C3-7ECC-4A8F-8B34-3D0177702D8F}" dt="2023-12-20T21:40:43.137" v="1355"/>
          <ac:picMkLst>
            <pc:docMk/>
            <pc:sldMk cId="0" sldId="256"/>
            <ac:picMk id="12" creationId="{C38672EF-901A-A71E-CB69-D1F1A61EE033}"/>
          </ac:picMkLst>
        </pc:picChg>
        <pc:picChg chg="add del mod">
          <ac:chgData name="Staugler,Elizabeth A" userId="57cacfb3-9ec8-455d-8fbf-76fd87ef3fa7" providerId="ADAL" clId="{806677C3-7ECC-4A8F-8B34-3D0177702D8F}" dt="2023-12-20T14:01:51.509" v="55"/>
          <ac:picMkLst>
            <pc:docMk/>
            <pc:sldMk cId="0" sldId="256"/>
            <ac:picMk id="13" creationId="{31B01475-102F-44D0-B7E8-3C1AB55A995C}"/>
          </ac:picMkLst>
        </pc:picChg>
        <pc:picChg chg="add del mod">
          <ac:chgData name="Staugler,Elizabeth A" userId="57cacfb3-9ec8-455d-8fbf-76fd87ef3fa7" providerId="ADAL" clId="{806677C3-7ECC-4A8F-8B34-3D0177702D8F}" dt="2023-12-21T13:38:34.694" v="2701"/>
          <ac:picMkLst>
            <pc:docMk/>
            <pc:sldMk cId="0" sldId="256"/>
            <ac:picMk id="13" creationId="{3FECBBEF-7777-13F3-43E9-EFB78EAA67FD}"/>
          </ac:picMkLst>
        </pc:picChg>
        <pc:picChg chg="add del mod ord">
          <ac:chgData name="Staugler,Elizabeth A" userId="57cacfb3-9ec8-455d-8fbf-76fd87ef3fa7" providerId="ADAL" clId="{806677C3-7ECC-4A8F-8B34-3D0177702D8F}" dt="2023-12-20T14:02:21.094" v="56"/>
          <ac:picMkLst>
            <pc:docMk/>
            <pc:sldMk cId="0" sldId="256"/>
            <ac:picMk id="16" creationId="{E09F4E46-7666-4616-DB85-D293A03321B4}"/>
          </ac:picMkLst>
        </pc:picChg>
        <pc:picChg chg="add del mod">
          <ac:chgData name="Staugler,Elizabeth A" userId="57cacfb3-9ec8-455d-8fbf-76fd87ef3fa7" providerId="ADAL" clId="{806677C3-7ECC-4A8F-8B34-3D0177702D8F}" dt="2023-12-20T14:02:47.707" v="58"/>
          <ac:picMkLst>
            <pc:docMk/>
            <pc:sldMk cId="0" sldId="256"/>
            <ac:picMk id="17" creationId="{A5313DFB-F3D9-B73A-5356-C6D83C919E07}"/>
          </ac:picMkLst>
        </pc:picChg>
        <pc:picChg chg="add del mod ord">
          <ac:chgData name="Staugler,Elizabeth A" userId="57cacfb3-9ec8-455d-8fbf-76fd87ef3fa7" providerId="ADAL" clId="{806677C3-7ECC-4A8F-8B34-3D0177702D8F}" dt="2023-12-20T14:03:18.688" v="59"/>
          <ac:picMkLst>
            <pc:docMk/>
            <pc:sldMk cId="0" sldId="256"/>
            <ac:picMk id="21" creationId="{0A4BF8EF-5366-62D1-07DD-C386CE7E263A}"/>
          </ac:picMkLst>
        </pc:picChg>
        <pc:picChg chg="add del mod">
          <ac:chgData name="Staugler,Elizabeth A" userId="57cacfb3-9ec8-455d-8fbf-76fd87ef3fa7" providerId="ADAL" clId="{806677C3-7ECC-4A8F-8B34-3D0177702D8F}" dt="2023-12-20T21:34:41.861" v="1347"/>
          <ac:picMkLst>
            <pc:docMk/>
            <pc:sldMk cId="0" sldId="256"/>
            <ac:picMk id="22" creationId="{D436B570-ECE3-964E-C45D-DBB96B0E753F}"/>
          </ac:picMkLst>
        </pc:picChg>
        <pc:picChg chg="del">
          <ac:chgData name="Staugler,Elizabeth A" userId="57cacfb3-9ec8-455d-8fbf-76fd87ef3fa7" providerId="ADAL" clId="{806677C3-7ECC-4A8F-8B34-3D0177702D8F}" dt="2023-12-20T13:49:46.462" v="37"/>
          <ac:picMkLst>
            <pc:docMk/>
            <pc:sldMk cId="0" sldId="256"/>
            <ac:picMk id="33" creationId="{DBF92F24-3B78-DE8B-FCB0-9416AB199971}"/>
          </ac:picMkLst>
        </pc:picChg>
      </pc:sldChg>
      <pc:sldChg chg="addSp delSp modSp mod ord modTransition modAnim delCm modCm modNotesTx">
        <pc:chgData name="Staugler,Elizabeth A" userId="57cacfb3-9ec8-455d-8fbf-76fd87ef3fa7" providerId="ADAL" clId="{806677C3-7ECC-4A8F-8B34-3D0177702D8F}" dt="2024-01-23T14:47:48.965" v="3988"/>
        <pc:sldMkLst>
          <pc:docMk/>
          <pc:sldMk cId="0" sldId="257"/>
        </pc:sldMkLst>
        <pc:picChg chg="add del mod ord">
          <ac:chgData name="Staugler,Elizabeth A" userId="57cacfb3-9ec8-455d-8fbf-76fd87ef3fa7" providerId="ADAL" clId="{806677C3-7ECC-4A8F-8B34-3D0177702D8F}" dt="2023-12-20T13:51:23.312" v="41"/>
          <ac:picMkLst>
            <pc:docMk/>
            <pc:sldMk cId="0" sldId="257"/>
            <ac:picMk id="3" creationId="{922B854A-6942-30A8-0F56-9A9372D7D599}"/>
          </ac:picMkLst>
        </pc:picChg>
        <pc:picChg chg="add del mod">
          <ac:chgData name="Staugler,Elizabeth A" userId="57cacfb3-9ec8-455d-8fbf-76fd87ef3fa7" providerId="ADAL" clId="{806677C3-7ECC-4A8F-8B34-3D0177702D8F}" dt="2023-12-20T13:51:27.976" v="43"/>
          <ac:picMkLst>
            <pc:docMk/>
            <pc:sldMk cId="0" sldId="257"/>
            <ac:picMk id="4" creationId="{83F3902C-8AFB-94ED-3C9B-98A190987ED6}"/>
          </ac:picMkLst>
        </pc:picChg>
        <pc:picChg chg="add del mod ord">
          <ac:chgData name="Staugler,Elizabeth A" userId="57cacfb3-9ec8-455d-8fbf-76fd87ef3fa7" providerId="ADAL" clId="{806677C3-7ECC-4A8F-8B34-3D0177702D8F}" dt="2024-01-11T19:27:52.179" v="3923"/>
          <ac:picMkLst>
            <pc:docMk/>
            <pc:sldMk cId="0" sldId="257"/>
            <ac:picMk id="4" creationId="{B232A710-FFB4-DD4D-2104-7842A52402A5}"/>
          </ac:picMkLst>
        </pc:picChg>
        <pc:picChg chg="add del mod">
          <ac:chgData name="Staugler,Elizabeth A" userId="57cacfb3-9ec8-455d-8fbf-76fd87ef3fa7" providerId="ADAL" clId="{806677C3-7ECC-4A8F-8B34-3D0177702D8F}" dt="2024-01-11T19:45:24.447" v="3933"/>
          <ac:picMkLst>
            <pc:docMk/>
            <pc:sldMk cId="0" sldId="257"/>
            <ac:picMk id="5" creationId="{11E3CE92-222A-BC05-B30C-F4B62350BD94}"/>
          </ac:picMkLst>
        </pc:picChg>
        <pc:picChg chg="add del mod ord">
          <ac:chgData name="Staugler,Elizabeth A" userId="57cacfb3-9ec8-455d-8fbf-76fd87ef3fa7" providerId="ADAL" clId="{806677C3-7ECC-4A8F-8B34-3D0177702D8F}" dt="2023-12-20T13:52:39.555" v="44"/>
          <ac:picMkLst>
            <pc:docMk/>
            <pc:sldMk cId="0" sldId="257"/>
            <ac:picMk id="7" creationId="{8B871E02-9BF7-E5C5-6D24-BFF6113CB61D}"/>
          </ac:picMkLst>
        </pc:picChg>
        <pc:picChg chg="add del mod">
          <ac:chgData name="Staugler,Elizabeth A" userId="57cacfb3-9ec8-455d-8fbf-76fd87ef3fa7" providerId="ADAL" clId="{806677C3-7ECC-4A8F-8B34-3D0177702D8F}" dt="2023-12-20T13:53:27.479" v="46"/>
          <ac:picMkLst>
            <pc:docMk/>
            <pc:sldMk cId="0" sldId="257"/>
            <ac:picMk id="8" creationId="{A0661E50-98AD-0E7C-9280-BE1689844237}"/>
          </ac:picMkLst>
        </pc:picChg>
        <pc:picChg chg="add del mod ord">
          <ac:chgData name="Staugler,Elizabeth A" userId="57cacfb3-9ec8-455d-8fbf-76fd87ef3fa7" providerId="ADAL" clId="{806677C3-7ECC-4A8F-8B34-3D0177702D8F}" dt="2024-01-11T19:45:54.477" v="3934"/>
          <ac:picMkLst>
            <pc:docMk/>
            <pc:sldMk cId="0" sldId="257"/>
            <ac:picMk id="11" creationId="{E459C5A5-2540-96FE-87CC-F5668BCE0184}"/>
          </ac:picMkLst>
        </pc:picChg>
        <pc:picChg chg="add del mod">
          <ac:chgData name="Staugler,Elizabeth A" userId="57cacfb3-9ec8-455d-8fbf-76fd87ef3fa7" providerId="ADAL" clId="{806677C3-7ECC-4A8F-8B34-3D0177702D8F}" dt="2024-01-11T19:45:56.601" v="3936"/>
          <ac:picMkLst>
            <pc:docMk/>
            <pc:sldMk cId="0" sldId="257"/>
            <ac:picMk id="12" creationId="{1AA3789C-1063-080F-C75D-B68DB495B4A3}"/>
          </ac:picMkLst>
        </pc:picChg>
        <pc:picChg chg="add del mod ord">
          <ac:chgData name="Staugler,Elizabeth A" userId="57cacfb3-9ec8-455d-8fbf-76fd87ef3fa7" providerId="ADAL" clId="{806677C3-7ECC-4A8F-8B34-3D0177702D8F}" dt="2023-12-20T13:54:37.904" v="47"/>
          <ac:picMkLst>
            <pc:docMk/>
            <pc:sldMk cId="0" sldId="257"/>
            <ac:picMk id="12" creationId="{6BF1A8A3-97A4-1058-5E68-9EE7A325E2DF}"/>
          </ac:picMkLst>
        </pc:picChg>
        <pc:picChg chg="add del mod">
          <ac:chgData name="Staugler,Elizabeth A" userId="57cacfb3-9ec8-455d-8fbf-76fd87ef3fa7" providerId="ADAL" clId="{806677C3-7ECC-4A8F-8B34-3D0177702D8F}" dt="2024-01-11T19:26:42.373" v="3922"/>
          <ac:picMkLst>
            <pc:docMk/>
            <pc:sldMk cId="0" sldId="257"/>
            <ac:picMk id="13" creationId="{BDAF61AB-1276-242E-27AB-EB4B1D6EE999}"/>
          </ac:picMkLst>
        </pc:picChg>
        <pc:picChg chg="add del mod ord">
          <ac:chgData name="Staugler,Elizabeth A" userId="57cacfb3-9ec8-455d-8fbf-76fd87ef3fa7" providerId="ADAL" clId="{806677C3-7ECC-4A8F-8B34-3D0177702D8F}" dt="2024-01-11T19:47:05.758" v="3937"/>
          <ac:picMkLst>
            <pc:docMk/>
            <pc:sldMk cId="0" sldId="257"/>
            <ac:picMk id="16" creationId="{2D98F2D8-2CC3-D2D5-A0D2-E49AB4A766E1}"/>
          </ac:picMkLst>
        </pc:picChg>
        <pc:picChg chg="del">
          <ac:chgData name="Staugler,Elizabeth A" userId="57cacfb3-9ec8-455d-8fbf-76fd87ef3fa7" providerId="ADAL" clId="{806677C3-7ECC-4A8F-8B34-3D0177702D8F}" dt="2023-12-20T13:50:59.593" v="40"/>
          <ac:picMkLst>
            <pc:docMk/>
            <pc:sldMk cId="0" sldId="257"/>
            <ac:picMk id="16" creationId="{678A3D90-DBA6-3166-A0E5-129AA3B8A3F9}"/>
          </ac:picMkLst>
        </pc:picChg>
        <pc:picChg chg="add del mod">
          <ac:chgData name="Staugler,Elizabeth A" userId="57cacfb3-9ec8-455d-8fbf-76fd87ef3fa7" providerId="ADAL" clId="{806677C3-7ECC-4A8F-8B34-3D0177702D8F}" dt="2024-01-11T19:48:52.308" v="3939"/>
          <ac:picMkLst>
            <pc:docMk/>
            <pc:sldMk cId="0" sldId="257"/>
            <ac:picMk id="17" creationId="{DE621993-8EAB-C2E1-0959-F2D5702E7E37}"/>
          </ac:picMkLst>
        </pc:picChg>
        <pc:picChg chg="add del mod ord">
          <ac:chgData name="Staugler,Elizabeth A" userId="57cacfb3-9ec8-455d-8fbf-76fd87ef3fa7" providerId="ADAL" clId="{806677C3-7ECC-4A8F-8B34-3D0177702D8F}" dt="2024-01-11T19:49:02.318" v="3940"/>
          <ac:picMkLst>
            <pc:docMk/>
            <pc:sldMk cId="0" sldId="257"/>
            <ac:picMk id="21" creationId="{6D28803E-086B-3732-03D7-0FF5023F10A6}"/>
          </ac:picMkLst>
        </pc:picChg>
        <pc:picChg chg="add del mod">
          <ac:chgData name="Staugler,Elizabeth A" userId="57cacfb3-9ec8-455d-8fbf-76fd87ef3fa7" providerId="ADAL" clId="{806677C3-7ECC-4A8F-8B34-3D0177702D8F}" dt="2024-01-11T19:49:06.303" v="3942"/>
          <ac:picMkLst>
            <pc:docMk/>
            <pc:sldMk cId="0" sldId="257"/>
            <ac:picMk id="22" creationId="{C663E0F4-5E5A-03B5-400E-4B6F950577E4}"/>
          </ac:picMkLst>
        </pc:picChg>
        <pc:picChg chg="add del mod ord">
          <ac:chgData name="Staugler,Elizabeth A" userId="57cacfb3-9ec8-455d-8fbf-76fd87ef3fa7" providerId="ADAL" clId="{806677C3-7ECC-4A8F-8B34-3D0177702D8F}" dt="2024-01-11T19:49:34.468" v="3943"/>
          <ac:picMkLst>
            <pc:docMk/>
            <pc:sldMk cId="0" sldId="257"/>
            <ac:picMk id="25" creationId="{54A91E20-FA45-6CE4-6292-23F6B020A443}"/>
          </ac:picMkLst>
        </pc:picChg>
        <pc:picChg chg="add del mod">
          <ac:chgData name="Staugler,Elizabeth A" userId="57cacfb3-9ec8-455d-8fbf-76fd87ef3fa7" providerId="ADAL" clId="{806677C3-7ECC-4A8F-8B34-3D0177702D8F}" dt="2024-01-11T19:49:37.564" v="3945"/>
          <ac:picMkLst>
            <pc:docMk/>
            <pc:sldMk cId="0" sldId="257"/>
            <ac:picMk id="26" creationId="{F30BDCCA-C631-3441-B065-43C3ED92BF7E}"/>
          </ac:picMkLst>
        </pc:picChg>
        <pc:picChg chg="add del mod ord">
          <ac:chgData name="Staugler,Elizabeth A" userId="57cacfb3-9ec8-455d-8fbf-76fd87ef3fa7" providerId="ADAL" clId="{806677C3-7ECC-4A8F-8B34-3D0177702D8F}" dt="2024-01-11T19:50:45.681" v="3946"/>
          <ac:picMkLst>
            <pc:docMk/>
            <pc:sldMk cId="0" sldId="257"/>
            <ac:picMk id="29" creationId="{BF1CB208-CB92-E0F6-9981-16BE71CC1E31}"/>
          </ac:picMkLst>
        </pc:picChg>
        <pc:picChg chg="add del mod">
          <ac:chgData name="Staugler,Elizabeth A" userId="57cacfb3-9ec8-455d-8fbf-76fd87ef3fa7" providerId="ADAL" clId="{806677C3-7ECC-4A8F-8B34-3D0177702D8F}" dt="2024-01-11T19:50:50.972" v="3948"/>
          <ac:picMkLst>
            <pc:docMk/>
            <pc:sldMk cId="0" sldId="257"/>
            <ac:picMk id="30" creationId="{2A9D1F39-A076-88E7-10B9-B318346CCDA8}"/>
          </ac:picMkLst>
        </pc:picChg>
        <pc:picChg chg="add del mod ord">
          <ac:chgData name="Staugler,Elizabeth A" userId="57cacfb3-9ec8-455d-8fbf-76fd87ef3fa7" providerId="ADAL" clId="{806677C3-7ECC-4A8F-8B34-3D0177702D8F}" dt="2024-01-11T19:51:59.291" v="3949"/>
          <ac:picMkLst>
            <pc:docMk/>
            <pc:sldMk cId="0" sldId="257"/>
            <ac:picMk id="33" creationId="{B39ACBAF-91FC-3E0A-53E5-C1F704B17173}"/>
          </ac:picMkLst>
        </pc:picChg>
        <pc:picChg chg="add del mod">
          <ac:chgData name="Staugler,Elizabeth A" userId="57cacfb3-9ec8-455d-8fbf-76fd87ef3fa7" providerId="ADAL" clId="{806677C3-7ECC-4A8F-8B34-3D0177702D8F}" dt="2024-01-11T19:53:19.306" v="3951"/>
          <ac:picMkLst>
            <pc:docMk/>
            <pc:sldMk cId="0" sldId="257"/>
            <ac:picMk id="34" creationId="{FA6E7649-29EC-380F-C4AA-9340EBDB8191}"/>
          </ac:picMkLst>
        </pc:picChg>
        <pc:picChg chg="add del mod ord">
          <ac:chgData name="Staugler,Elizabeth A" userId="57cacfb3-9ec8-455d-8fbf-76fd87ef3fa7" providerId="ADAL" clId="{806677C3-7ECC-4A8F-8B34-3D0177702D8F}" dt="2024-01-11T19:54:29.703" v="3952"/>
          <ac:picMkLst>
            <pc:docMk/>
            <pc:sldMk cId="0" sldId="257"/>
            <ac:picMk id="38" creationId="{4C28D7AF-73FB-6661-4B1E-7D3D61CE4CAA}"/>
          </ac:picMkLst>
        </pc:picChg>
        <pc:picChg chg="add mod">
          <ac:chgData name="Staugler,Elizabeth A" userId="57cacfb3-9ec8-455d-8fbf-76fd87ef3fa7" providerId="ADAL" clId="{806677C3-7ECC-4A8F-8B34-3D0177702D8F}" dt="2024-01-11T19:54:29.703" v="3952"/>
          <ac:picMkLst>
            <pc:docMk/>
            <pc:sldMk cId="0" sldId="257"/>
            <ac:picMk id="39" creationId="{53631BF0-2E63-2BA5-9183-5BFE6BCAB0A9}"/>
          </ac:picMkLst>
        </pc:picChg>
        <pc:extLst>
          <p:ext xmlns:p="http://schemas.openxmlformats.org/presentationml/2006/main" uri="{D6D511B9-2390-475A-947B-AFAB55BFBCF1}">
            <pc226:cmChg xmlns:pc226="http://schemas.microsoft.com/office/powerpoint/2022/06/main/command" chg="del mod">
              <pc226:chgData name="Staugler,Elizabeth A" userId="57cacfb3-9ec8-455d-8fbf-76fd87ef3fa7" providerId="ADAL" clId="{806677C3-7ECC-4A8F-8B34-3D0177702D8F}" dt="2024-01-12T13:57:11.609" v="3953"/>
              <pc2:cmMkLst xmlns:pc2="http://schemas.microsoft.com/office/powerpoint/2019/9/main/command">
                <pc:docMk/>
                <pc:sldMk cId="0" sldId="257"/>
                <pc2:cmMk id="{DDA079ED-5B32-4532-B1BC-8F44D1C638F9}"/>
              </pc2:cmMkLst>
            </pc226:cmChg>
          </p:ext>
        </pc:extLst>
      </pc:sldChg>
      <pc:sldChg chg="addSp delSp modSp mod modTransition modAnim delCm modCm">
        <pc:chgData name="Staugler,Elizabeth A" userId="57cacfb3-9ec8-455d-8fbf-76fd87ef3fa7" providerId="ADAL" clId="{806677C3-7ECC-4A8F-8B34-3D0177702D8F}" dt="2024-01-23T14:29:17.857" v="3967" actId="114"/>
        <pc:sldMkLst>
          <pc:docMk/>
          <pc:sldMk cId="0" sldId="258"/>
        </pc:sldMkLst>
        <pc:spChg chg="mod">
          <ac:chgData name="Staugler,Elizabeth A" userId="57cacfb3-9ec8-455d-8fbf-76fd87ef3fa7" providerId="ADAL" clId="{806677C3-7ECC-4A8F-8B34-3D0177702D8F}" dt="2024-01-23T14:29:17.857" v="3967" actId="114"/>
          <ac:spMkLst>
            <pc:docMk/>
            <pc:sldMk cId="0" sldId="258"/>
            <ac:spMk id="151" creationId="{00000000-0000-0000-0000-000000000000}"/>
          </ac:spMkLst>
        </pc:spChg>
        <pc:picChg chg="add del mod ord">
          <ac:chgData name="Staugler,Elizabeth A" userId="57cacfb3-9ec8-455d-8fbf-76fd87ef3fa7" providerId="ADAL" clId="{806677C3-7ECC-4A8F-8B34-3D0177702D8F}" dt="2023-12-21T12:28:04.014" v="2436"/>
          <ac:picMkLst>
            <pc:docMk/>
            <pc:sldMk cId="0" sldId="258"/>
            <ac:picMk id="3" creationId="{69132F8C-2DC2-3EF5-5984-408E21D84BCA}"/>
          </ac:picMkLst>
        </pc:picChg>
        <pc:picChg chg="add del mod ord">
          <ac:chgData name="Staugler,Elizabeth A" userId="57cacfb3-9ec8-455d-8fbf-76fd87ef3fa7" providerId="ADAL" clId="{806677C3-7ECC-4A8F-8B34-3D0177702D8F}" dt="2023-12-20T19:33:55.308" v="65"/>
          <ac:picMkLst>
            <pc:docMk/>
            <pc:sldMk cId="0" sldId="258"/>
            <ac:picMk id="3" creationId="{6A756D24-FAA6-DC78-0D1B-6B914D09EED8}"/>
          </ac:picMkLst>
        </pc:picChg>
        <pc:picChg chg="add del mod">
          <ac:chgData name="Staugler,Elizabeth A" userId="57cacfb3-9ec8-455d-8fbf-76fd87ef3fa7" providerId="ADAL" clId="{806677C3-7ECC-4A8F-8B34-3D0177702D8F}" dt="2023-12-21T12:28:05.786" v="2438"/>
          <ac:picMkLst>
            <pc:docMk/>
            <pc:sldMk cId="0" sldId="258"/>
            <ac:picMk id="4" creationId="{60B52676-C3FA-D303-B23E-AC1BC9D8D9A3}"/>
          </ac:picMkLst>
        </pc:picChg>
        <pc:picChg chg="add del mod">
          <ac:chgData name="Staugler,Elizabeth A" userId="57cacfb3-9ec8-455d-8fbf-76fd87ef3fa7" providerId="ADAL" clId="{806677C3-7ECC-4A8F-8B34-3D0177702D8F}" dt="2023-12-20T19:33:58.890" v="67"/>
          <ac:picMkLst>
            <pc:docMk/>
            <pc:sldMk cId="0" sldId="258"/>
            <ac:picMk id="4" creationId="{6E1ACA1A-AB6E-FBB4-C1BE-BE2ECE48205F}"/>
          </ac:picMkLst>
        </pc:picChg>
        <pc:picChg chg="add del mod ord">
          <ac:chgData name="Staugler,Elizabeth A" userId="57cacfb3-9ec8-455d-8fbf-76fd87ef3fa7" providerId="ADAL" clId="{806677C3-7ECC-4A8F-8B34-3D0177702D8F}" dt="2023-12-21T12:29:04.849" v="2439"/>
          <ac:picMkLst>
            <pc:docMk/>
            <pc:sldMk cId="0" sldId="258"/>
            <ac:picMk id="7" creationId="{673EFA20-155C-8B5F-4A67-CA4A1FEEBA91}"/>
          </ac:picMkLst>
        </pc:picChg>
        <pc:picChg chg="add del mod ord">
          <ac:chgData name="Staugler,Elizabeth A" userId="57cacfb3-9ec8-455d-8fbf-76fd87ef3fa7" providerId="ADAL" clId="{806677C3-7ECC-4A8F-8B34-3D0177702D8F}" dt="2023-12-20T19:34:54.646" v="68"/>
          <ac:picMkLst>
            <pc:docMk/>
            <pc:sldMk cId="0" sldId="258"/>
            <ac:picMk id="7" creationId="{F38F8B89-28CE-9E59-08A0-11A326A8CA80}"/>
          </ac:picMkLst>
        </pc:picChg>
        <pc:picChg chg="add mod">
          <ac:chgData name="Staugler,Elizabeth A" userId="57cacfb3-9ec8-455d-8fbf-76fd87ef3fa7" providerId="ADAL" clId="{806677C3-7ECC-4A8F-8B34-3D0177702D8F}" dt="2023-12-21T12:29:04.849" v="2439"/>
          <ac:picMkLst>
            <pc:docMk/>
            <pc:sldMk cId="0" sldId="258"/>
            <ac:picMk id="8" creationId="{0F6DADE3-7F65-BD1E-F3AB-20F0E9EAFC12}"/>
          </ac:picMkLst>
        </pc:picChg>
        <pc:picChg chg="del">
          <ac:chgData name="Staugler,Elizabeth A" userId="57cacfb3-9ec8-455d-8fbf-76fd87ef3fa7" providerId="ADAL" clId="{806677C3-7ECC-4A8F-8B34-3D0177702D8F}" dt="2023-12-20T19:33:48.197" v="64"/>
          <ac:picMkLst>
            <pc:docMk/>
            <pc:sldMk cId="0" sldId="258"/>
            <ac:picMk id="8" creationId="{E5CAF814-B382-C871-3120-AB136752B7BB}"/>
          </ac:picMkLst>
        </pc:picChg>
        <pc:picChg chg="add del mod">
          <ac:chgData name="Staugler,Elizabeth A" userId="57cacfb3-9ec8-455d-8fbf-76fd87ef3fa7" providerId="ADAL" clId="{806677C3-7ECC-4A8F-8B34-3D0177702D8F}" dt="2023-12-20T19:36:10.429" v="70"/>
          <ac:picMkLst>
            <pc:docMk/>
            <pc:sldMk cId="0" sldId="258"/>
            <ac:picMk id="9" creationId="{DDA4DDEC-5F59-B657-A8CF-E04E3033E34D}"/>
          </ac:picMkLst>
        </pc:picChg>
        <pc:picChg chg="add del mod ord">
          <ac:chgData name="Staugler,Elizabeth A" userId="57cacfb3-9ec8-455d-8fbf-76fd87ef3fa7" providerId="ADAL" clId="{806677C3-7ECC-4A8F-8B34-3D0177702D8F}" dt="2023-12-20T19:36:46.726" v="71"/>
          <ac:picMkLst>
            <pc:docMk/>
            <pc:sldMk cId="0" sldId="258"/>
            <ac:picMk id="13" creationId="{A04FA984-D3ED-3DA0-C5EA-0C4060D6423B}"/>
          </ac:picMkLst>
        </pc:picChg>
        <pc:picChg chg="add del mod">
          <ac:chgData name="Staugler,Elizabeth A" userId="57cacfb3-9ec8-455d-8fbf-76fd87ef3fa7" providerId="ADAL" clId="{806677C3-7ECC-4A8F-8B34-3D0177702D8F}" dt="2023-12-20T19:36:49.633" v="73"/>
          <ac:picMkLst>
            <pc:docMk/>
            <pc:sldMk cId="0" sldId="258"/>
            <ac:picMk id="14" creationId="{60DF74A6-EA26-CC84-080C-55B9E1D84628}"/>
          </ac:picMkLst>
        </pc:picChg>
        <pc:picChg chg="add del mod ord">
          <ac:chgData name="Staugler,Elizabeth A" userId="57cacfb3-9ec8-455d-8fbf-76fd87ef3fa7" providerId="ADAL" clId="{806677C3-7ECC-4A8F-8B34-3D0177702D8F}" dt="2023-12-20T19:37:47.123" v="74"/>
          <ac:picMkLst>
            <pc:docMk/>
            <pc:sldMk cId="0" sldId="258"/>
            <ac:picMk id="17" creationId="{956A863E-7DBD-E20C-3213-83EDF32B5323}"/>
          </ac:picMkLst>
        </pc:picChg>
        <pc:picChg chg="add del mod">
          <ac:chgData name="Staugler,Elizabeth A" userId="57cacfb3-9ec8-455d-8fbf-76fd87ef3fa7" providerId="ADAL" clId="{806677C3-7ECC-4A8F-8B34-3D0177702D8F}" dt="2023-12-20T19:38:33.633" v="76"/>
          <ac:picMkLst>
            <pc:docMk/>
            <pc:sldMk cId="0" sldId="258"/>
            <ac:picMk id="18" creationId="{5FFAFCB5-B5DC-070B-053D-0A818B3E1233}"/>
          </ac:picMkLst>
        </pc:picChg>
        <pc:picChg chg="add del mod ord">
          <ac:chgData name="Staugler,Elizabeth A" userId="57cacfb3-9ec8-455d-8fbf-76fd87ef3fa7" providerId="ADAL" clId="{806677C3-7ECC-4A8F-8B34-3D0177702D8F}" dt="2023-12-20T19:39:30.674" v="77"/>
          <ac:picMkLst>
            <pc:docMk/>
            <pc:sldMk cId="0" sldId="258"/>
            <ac:picMk id="22" creationId="{4E860C54-E9D1-DFA9-092D-AC72227B9E7D}"/>
          </ac:picMkLst>
        </pc:picChg>
        <pc:picChg chg="add del mod">
          <ac:chgData name="Staugler,Elizabeth A" userId="57cacfb3-9ec8-455d-8fbf-76fd87ef3fa7" providerId="ADAL" clId="{806677C3-7ECC-4A8F-8B34-3D0177702D8F}" dt="2023-12-20T19:40:25.282" v="79"/>
          <ac:picMkLst>
            <pc:docMk/>
            <pc:sldMk cId="0" sldId="258"/>
            <ac:picMk id="23" creationId="{07FE29BA-A572-5F91-7D92-FBED38F5EAC6}"/>
          </ac:picMkLst>
        </pc:picChg>
        <pc:picChg chg="add del mod ord">
          <ac:chgData name="Staugler,Elizabeth A" userId="57cacfb3-9ec8-455d-8fbf-76fd87ef3fa7" providerId="ADAL" clId="{806677C3-7ECC-4A8F-8B34-3D0177702D8F}" dt="2023-12-20T19:41:21.821" v="80"/>
          <ac:picMkLst>
            <pc:docMk/>
            <pc:sldMk cId="0" sldId="258"/>
            <ac:picMk id="27" creationId="{1D02B023-4642-274E-0CEC-2BE139DB2EA7}"/>
          </ac:picMkLst>
        </pc:picChg>
        <pc:picChg chg="add del mod">
          <ac:chgData name="Staugler,Elizabeth A" userId="57cacfb3-9ec8-455d-8fbf-76fd87ef3fa7" providerId="ADAL" clId="{806677C3-7ECC-4A8F-8B34-3D0177702D8F}" dt="2023-12-21T12:27:53.649" v="2435"/>
          <ac:picMkLst>
            <pc:docMk/>
            <pc:sldMk cId="0" sldId="258"/>
            <ac:picMk id="28" creationId="{07F46014-9BB4-10C8-45B7-860AAFE9D99B}"/>
          </ac:picMkLst>
        </pc:picChg>
        <pc:extLst>
          <p:ext xmlns:p="http://schemas.openxmlformats.org/presentationml/2006/main" uri="{D6D511B9-2390-475A-947B-AFAB55BFBCF1}">
            <pc226:cmChg xmlns:pc226="http://schemas.microsoft.com/office/powerpoint/2022/06/main/command" chg="del mod">
              <pc226:chgData name="Staugler,Elizabeth A" userId="57cacfb3-9ec8-455d-8fbf-76fd87ef3fa7" providerId="ADAL" clId="{806677C3-7ECC-4A8F-8B34-3D0177702D8F}" dt="2024-01-12T13:57:40.034" v="3954"/>
              <pc2:cmMkLst xmlns:pc2="http://schemas.microsoft.com/office/powerpoint/2019/9/main/command">
                <pc:docMk/>
                <pc:sldMk cId="0" sldId="258"/>
                <pc2:cmMk id="{3C03710C-AA13-4A38-9831-160537EA3FBF}"/>
              </pc2:cmMkLst>
            </pc226:cmChg>
            <pc226:cmChg xmlns:pc226="http://schemas.microsoft.com/office/powerpoint/2022/06/main/command" chg="del mod">
              <pc226:chgData name="Staugler,Elizabeth A" userId="57cacfb3-9ec8-455d-8fbf-76fd87ef3fa7" providerId="ADAL" clId="{806677C3-7ECC-4A8F-8B34-3D0177702D8F}" dt="2024-01-12T13:57:42.395" v="3955"/>
              <pc2:cmMkLst xmlns:pc2="http://schemas.microsoft.com/office/powerpoint/2019/9/main/command">
                <pc:docMk/>
                <pc:sldMk cId="0" sldId="258"/>
                <pc2:cmMk id="{421F4E50-58A8-410B-A69C-63D90B3D8BE0}"/>
              </pc2:cmMkLst>
            </pc226:cmChg>
          </p:ext>
        </pc:extLst>
      </pc:sldChg>
      <pc:sldChg chg="delCm modCm">
        <pc:chgData name="Staugler,Elizabeth A" userId="57cacfb3-9ec8-455d-8fbf-76fd87ef3fa7" providerId="ADAL" clId="{806677C3-7ECC-4A8F-8B34-3D0177702D8F}" dt="2024-01-12T13:58:02.329" v="3956"/>
        <pc:sldMkLst>
          <pc:docMk/>
          <pc:sldMk cId="0" sldId="259"/>
        </pc:sldMkLst>
        <pc:extLst>
          <p:ext xmlns:p="http://schemas.openxmlformats.org/presentationml/2006/main" uri="{D6D511B9-2390-475A-947B-AFAB55BFBCF1}">
            <pc226:cmChg xmlns:pc226="http://schemas.microsoft.com/office/powerpoint/2022/06/main/command" chg="del mod">
              <pc226:chgData name="Staugler,Elizabeth A" userId="57cacfb3-9ec8-455d-8fbf-76fd87ef3fa7" providerId="ADAL" clId="{806677C3-7ECC-4A8F-8B34-3D0177702D8F}" dt="2024-01-12T13:58:02.329" v="3956"/>
              <pc2:cmMkLst xmlns:pc2="http://schemas.microsoft.com/office/powerpoint/2019/9/main/command">
                <pc:docMk/>
                <pc:sldMk cId="0" sldId="259"/>
                <pc2:cmMk id="{D9F391C3-22C9-4A40-A6D1-1535AF74526A}"/>
              </pc2:cmMkLst>
            </pc226:cmChg>
          </p:ext>
        </pc:extLst>
      </pc:sldChg>
      <pc:sldChg chg="addSp delSp modSp mod ord modTransition modAnim delCm">
        <pc:chgData name="Staugler,Elizabeth A" userId="57cacfb3-9ec8-455d-8fbf-76fd87ef3fa7" providerId="ADAL" clId="{806677C3-7ECC-4A8F-8B34-3D0177702D8F}" dt="2024-01-23T14:47:51.532" v="3990"/>
        <pc:sldMkLst>
          <pc:docMk/>
          <pc:sldMk cId="0" sldId="260"/>
        </pc:sldMkLst>
        <pc:picChg chg="add del mod ord">
          <ac:chgData name="Staugler,Elizabeth A" userId="57cacfb3-9ec8-455d-8fbf-76fd87ef3fa7" providerId="ADAL" clId="{806677C3-7ECC-4A8F-8B34-3D0177702D8F}" dt="2023-12-21T13:51:05.455" v="2705"/>
          <ac:picMkLst>
            <pc:docMk/>
            <pc:sldMk cId="0" sldId="260"/>
            <ac:picMk id="3" creationId="{2E4EE010-967C-463A-5AB6-3829C939A7BA}"/>
          </ac:picMkLst>
        </pc:picChg>
        <pc:picChg chg="add mod">
          <ac:chgData name="Staugler,Elizabeth A" userId="57cacfb3-9ec8-455d-8fbf-76fd87ef3fa7" providerId="ADAL" clId="{806677C3-7ECC-4A8F-8B34-3D0177702D8F}" dt="2023-12-21T13:51:05.455" v="2705"/>
          <ac:picMkLst>
            <pc:docMk/>
            <pc:sldMk cId="0" sldId="260"/>
            <ac:picMk id="4" creationId="{A94621D9-1788-EC6F-E309-5EADD57D979D}"/>
          </ac:picMkLst>
        </pc:picChg>
        <pc:picChg chg="del">
          <ac:chgData name="Staugler,Elizabeth A" userId="57cacfb3-9ec8-455d-8fbf-76fd87ef3fa7" providerId="ADAL" clId="{806677C3-7ECC-4A8F-8B34-3D0177702D8F}" dt="2023-12-21T13:50:27.394" v="2704"/>
          <ac:picMkLst>
            <pc:docMk/>
            <pc:sldMk cId="0" sldId="260"/>
            <ac:picMk id="12" creationId="{D2EA61B3-C861-997F-DCEF-CE398D3EDE44}"/>
          </ac:picMkLst>
        </pc:picChg>
        <pc:extLst>
          <p:ext xmlns:p="http://schemas.openxmlformats.org/presentationml/2006/main" uri="{D6D511B9-2390-475A-947B-AFAB55BFBCF1}">
            <pc226:cmChg xmlns:pc226="http://schemas.microsoft.com/office/powerpoint/2022/06/main/command" chg="del">
              <pc226:chgData name="Staugler,Elizabeth A" userId="57cacfb3-9ec8-455d-8fbf-76fd87ef3fa7" providerId="ADAL" clId="{806677C3-7ECC-4A8F-8B34-3D0177702D8F}" dt="2024-01-12T13:58:15.310" v="3957"/>
              <pc2:cmMkLst xmlns:pc2="http://schemas.microsoft.com/office/powerpoint/2019/9/main/command">
                <pc:docMk/>
                <pc:sldMk cId="0" sldId="260"/>
                <pc2:cmMk id="{D085D83C-755D-428C-AEB5-2F4BB388B7E6}"/>
              </pc2:cmMkLst>
            </pc226:cmChg>
          </p:ext>
        </pc:extLst>
      </pc:sldChg>
      <pc:sldChg chg="modSp mod delCm">
        <pc:chgData name="Staugler,Elizabeth A" userId="57cacfb3-9ec8-455d-8fbf-76fd87ef3fa7" providerId="ADAL" clId="{806677C3-7ECC-4A8F-8B34-3D0177702D8F}" dt="2024-01-12T13:58:20.095" v="3958"/>
        <pc:sldMkLst>
          <pc:docMk/>
          <pc:sldMk cId="0" sldId="262"/>
        </pc:sldMkLst>
        <pc:spChg chg="mod">
          <ac:chgData name="Staugler,Elizabeth A" userId="57cacfb3-9ec8-455d-8fbf-76fd87ef3fa7" providerId="ADAL" clId="{806677C3-7ECC-4A8F-8B34-3D0177702D8F}" dt="2023-12-20T20:10:04.290" v="130" actId="1037"/>
          <ac:spMkLst>
            <pc:docMk/>
            <pc:sldMk cId="0" sldId="262"/>
            <ac:spMk id="224" creationId="{00000000-0000-0000-0000-000000000000}"/>
          </ac:spMkLst>
        </pc:spChg>
        <pc:picChg chg="mod">
          <ac:chgData name="Staugler,Elizabeth A" userId="57cacfb3-9ec8-455d-8fbf-76fd87ef3fa7" providerId="ADAL" clId="{806677C3-7ECC-4A8F-8B34-3D0177702D8F}" dt="2023-12-20T20:09:46.354" v="111" actId="1037"/>
          <ac:picMkLst>
            <pc:docMk/>
            <pc:sldMk cId="0" sldId="262"/>
            <ac:picMk id="227" creationId="{00000000-0000-0000-0000-000000000000}"/>
          </ac:picMkLst>
        </pc:picChg>
        <pc:extLst>
          <p:ext xmlns:p="http://schemas.openxmlformats.org/presentationml/2006/main" uri="{D6D511B9-2390-475A-947B-AFAB55BFBCF1}">
            <pc226:cmChg xmlns:pc226="http://schemas.microsoft.com/office/powerpoint/2022/06/main/command" chg="del">
              <pc226:chgData name="Staugler,Elizabeth A" userId="57cacfb3-9ec8-455d-8fbf-76fd87ef3fa7" providerId="ADAL" clId="{806677C3-7ECC-4A8F-8B34-3D0177702D8F}" dt="2024-01-12T13:58:20.095" v="3958"/>
              <pc2:cmMkLst xmlns:pc2="http://schemas.microsoft.com/office/powerpoint/2019/9/main/command">
                <pc:docMk/>
                <pc:sldMk cId="0" sldId="262"/>
                <pc2:cmMk id="{BE7D9983-90F3-4058-AC12-BA358FECFF71}"/>
              </pc2:cmMkLst>
            </pc226:cmChg>
          </p:ext>
        </pc:extLst>
      </pc:sldChg>
      <pc:sldChg chg="addSp modSp mod delCm modCm">
        <pc:chgData name="Staugler,Elizabeth A" userId="57cacfb3-9ec8-455d-8fbf-76fd87ef3fa7" providerId="ADAL" clId="{806677C3-7ECC-4A8F-8B34-3D0177702D8F}" dt="2024-01-23T14:43:15.775" v="3984" actId="12"/>
        <pc:sldMkLst>
          <pc:docMk/>
          <pc:sldMk cId="0" sldId="264"/>
        </pc:sldMkLst>
        <pc:spChg chg="add mod">
          <ac:chgData name="Staugler,Elizabeth A" userId="57cacfb3-9ec8-455d-8fbf-76fd87ef3fa7" providerId="ADAL" clId="{806677C3-7ECC-4A8F-8B34-3D0177702D8F}" dt="2024-01-11T18:44:23.528" v="3908" actId="1076"/>
          <ac:spMkLst>
            <pc:docMk/>
            <pc:sldMk cId="0" sldId="264"/>
            <ac:spMk id="2" creationId="{BF780BEA-61D3-54CD-964F-D4B6A1C42A66}"/>
          </ac:spMkLst>
        </pc:spChg>
        <pc:spChg chg="mod">
          <ac:chgData name="Staugler,Elizabeth A" userId="57cacfb3-9ec8-455d-8fbf-76fd87ef3fa7" providerId="ADAL" clId="{806677C3-7ECC-4A8F-8B34-3D0177702D8F}" dt="2024-01-23T14:43:15.775" v="3984" actId="12"/>
          <ac:spMkLst>
            <pc:docMk/>
            <pc:sldMk cId="0" sldId="264"/>
            <ac:spMk id="247" creationId="{00000000-0000-0000-0000-000000000000}"/>
          </ac:spMkLst>
        </pc:spChg>
        <pc:picChg chg="mod">
          <ac:chgData name="Staugler,Elizabeth A" userId="57cacfb3-9ec8-455d-8fbf-76fd87ef3fa7" providerId="ADAL" clId="{806677C3-7ECC-4A8F-8B34-3D0177702D8F}" dt="2024-01-23T14:41:28.509" v="3975" actId="1076"/>
          <ac:picMkLst>
            <pc:docMk/>
            <pc:sldMk cId="0" sldId="264"/>
            <ac:picMk id="246" creationId="{00000000-0000-0000-0000-000000000000}"/>
          </ac:picMkLst>
        </pc:picChg>
        <pc:cxnChg chg="mod">
          <ac:chgData name="Staugler,Elizabeth A" userId="57cacfb3-9ec8-455d-8fbf-76fd87ef3fa7" providerId="ADAL" clId="{806677C3-7ECC-4A8F-8B34-3D0177702D8F}" dt="2024-01-23T14:42:52.177" v="3982" actId="14100"/>
          <ac:cxnSpMkLst>
            <pc:docMk/>
            <pc:sldMk cId="0" sldId="264"/>
            <ac:cxnSpMk id="249" creationId="{00000000-0000-0000-0000-000000000000}"/>
          </ac:cxnSpMkLst>
        </pc:cxnChg>
        <pc:extLst>
          <p:ext xmlns:p="http://schemas.openxmlformats.org/presentationml/2006/main" uri="{D6D511B9-2390-475A-947B-AFAB55BFBCF1}">
            <pc226:cmChg xmlns:pc226="http://schemas.microsoft.com/office/powerpoint/2022/06/main/command" chg="del mod">
              <pc226:chgData name="Staugler,Elizabeth A" userId="57cacfb3-9ec8-455d-8fbf-76fd87ef3fa7" providerId="ADAL" clId="{806677C3-7ECC-4A8F-8B34-3D0177702D8F}" dt="2024-01-12T13:58:27.377" v="3959"/>
              <pc2:cmMkLst xmlns:pc2="http://schemas.microsoft.com/office/powerpoint/2019/9/main/command">
                <pc:docMk/>
                <pc:sldMk cId="0" sldId="264"/>
                <pc2:cmMk id="{8A03767E-B114-4058-BBEF-19A6595239A5}"/>
              </pc2:cmMkLst>
            </pc226:cmChg>
          </p:ext>
        </pc:extLst>
      </pc:sldChg>
      <pc:sldChg chg="modSp mod delCm modCm">
        <pc:chgData name="Staugler,Elizabeth A" userId="57cacfb3-9ec8-455d-8fbf-76fd87ef3fa7" providerId="ADAL" clId="{806677C3-7ECC-4A8F-8B34-3D0177702D8F}" dt="2024-01-23T14:43:51.316" v="3986" actId="6549"/>
        <pc:sldMkLst>
          <pc:docMk/>
          <pc:sldMk cId="0" sldId="265"/>
        </pc:sldMkLst>
        <pc:graphicFrameChg chg="modGraphic">
          <ac:chgData name="Staugler,Elizabeth A" userId="57cacfb3-9ec8-455d-8fbf-76fd87ef3fa7" providerId="ADAL" clId="{806677C3-7ECC-4A8F-8B34-3D0177702D8F}" dt="2023-12-20T20:45:12.013" v="142" actId="6549"/>
          <ac:graphicFrameMkLst>
            <pc:docMk/>
            <pc:sldMk cId="0" sldId="265"/>
            <ac:graphicFrameMk id="2" creationId="{00000000-0000-0000-0000-000000000000}"/>
          </ac:graphicFrameMkLst>
        </pc:graphicFrameChg>
        <pc:graphicFrameChg chg="modGraphic">
          <ac:chgData name="Staugler,Elizabeth A" userId="57cacfb3-9ec8-455d-8fbf-76fd87ef3fa7" providerId="ADAL" clId="{806677C3-7ECC-4A8F-8B34-3D0177702D8F}" dt="2024-01-23T14:43:51.316" v="3986" actId="6549"/>
          <ac:graphicFrameMkLst>
            <pc:docMk/>
            <pc:sldMk cId="0" sldId="265"/>
            <ac:graphicFrameMk id="257" creationId="{00000000-0000-0000-0000-000000000000}"/>
          </ac:graphicFrameMkLst>
        </pc:graphicFrameChg>
        <pc:picChg chg="mod">
          <ac:chgData name="Staugler,Elizabeth A" userId="57cacfb3-9ec8-455d-8fbf-76fd87ef3fa7" providerId="ADAL" clId="{806677C3-7ECC-4A8F-8B34-3D0177702D8F}" dt="2023-12-20T20:46:50.238" v="149" actId="1038"/>
          <ac:picMkLst>
            <pc:docMk/>
            <pc:sldMk cId="0" sldId="265"/>
            <ac:picMk id="268" creationId="{00000000-0000-0000-0000-000000000000}"/>
          </ac:picMkLst>
        </pc:picChg>
        <pc:extLst>
          <p:ext xmlns:p="http://schemas.openxmlformats.org/presentationml/2006/main" uri="{D6D511B9-2390-475A-947B-AFAB55BFBCF1}">
            <pc226:cmChg xmlns:pc226="http://schemas.microsoft.com/office/powerpoint/2022/06/main/command" chg="del mod">
              <pc226:chgData name="Staugler,Elizabeth A" userId="57cacfb3-9ec8-455d-8fbf-76fd87ef3fa7" providerId="ADAL" clId="{806677C3-7ECC-4A8F-8B34-3D0177702D8F}" dt="2024-01-12T13:58:40.938" v="3963"/>
              <pc2:cmMkLst xmlns:pc2="http://schemas.microsoft.com/office/powerpoint/2019/9/main/command">
                <pc:docMk/>
                <pc:sldMk cId="0" sldId="265"/>
                <pc2:cmMk id="{24CAA91A-21F7-43FC-9C34-F0BD0A228AD0}"/>
              </pc2:cmMkLst>
              <pc226:cmRplyChg chg="add">
                <pc226:chgData name="Staugler,Elizabeth A" userId="57cacfb3-9ec8-455d-8fbf-76fd87ef3fa7" providerId="ADAL" clId="{806677C3-7ECC-4A8F-8B34-3D0177702D8F}" dt="2023-12-20T20:41:12.165" v="136"/>
                <pc2:cmRplyMkLst xmlns:pc2="http://schemas.microsoft.com/office/powerpoint/2019/9/main/command">
                  <pc:docMk/>
                  <pc:sldMk cId="0" sldId="265"/>
                  <pc2:cmMk id="{24CAA91A-21F7-43FC-9C34-F0BD0A228AD0}"/>
                  <pc2:cmRplyMk id="{2C841069-E5A9-40C0-906E-2030CCDD926D}"/>
                </pc2:cmRplyMkLst>
              </pc226:cmRplyChg>
            </pc226:cmChg>
            <pc226:cmChg xmlns:pc226="http://schemas.microsoft.com/office/powerpoint/2022/06/main/command" chg="del mod">
              <pc226:chgData name="Staugler,Elizabeth A" userId="57cacfb3-9ec8-455d-8fbf-76fd87ef3fa7" providerId="ADAL" clId="{806677C3-7ECC-4A8F-8B34-3D0177702D8F}" dt="2024-01-12T13:58:32.683" v="3960"/>
              <pc2:cmMkLst xmlns:pc2="http://schemas.microsoft.com/office/powerpoint/2019/9/main/command">
                <pc:docMk/>
                <pc:sldMk cId="0" sldId="265"/>
                <pc2:cmMk id="{240F0965-7B66-42AA-AF52-389957B05E6E}"/>
              </pc2:cmMkLst>
              <pc226:cmRplyChg chg="add">
                <pc226:chgData name="Staugler,Elizabeth A" userId="57cacfb3-9ec8-455d-8fbf-76fd87ef3fa7" providerId="ADAL" clId="{806677C3-7ECC-4A8F-8B34-3D0177702D8F}" dt="2023-12-20T20:39:40.382" v="134"/>
                <pc2:cmRplyMkLst xmlns:pc2="http://schemas.microsoft.com/office/powerpoint/2019/9/main/command">
                  <pc:docMk/>
                  <pc:sldMk cId="0" sldId="265"/>
                  <pc2:cmMk id="{240F0965-7B66-42AA-AF52-389957B05E6E}"/>
                  <pc2:cmRplyMk id="{89E839D7-9A0E-4E62-810C-BE3E18840083}"/>
                </pc2:cmRplyMkLst>
              </pc226:cmRplyChg>
            </pc226:cmChg>
            <pc226:cmChg xmlns:pc226="http://schemas.microsoft.com/office/powerpoint/2022/06/main/command" chg="del mod">
              <pc226:chgData name="Staugler,Elizabeth A" userId="57cacfb3-9ec8-455d-8fbf-76fd87ef3fa7" providerId="ADAL" clId="{806677C3-7ECC-4A8F-8B34-3D0177702D8F}" dt="2024-01-12T13:58:35.676" v="3961"/>
              <pc2:cmMkLst xmlns:pc2="http://schemas.microsoft.com/office/powerpoint/2019/9/main/command">
                <pc:docMk/>
                <pc:sldMk cId="0" sldId="265"/>
                <pc2:cmMk id="{EDD8938E-E951-4869-96F1-4CD088F5280A}"/>
              </pc2:cmMkLst>
            </pc226:cmChg>
            <pc226:cmChg xmlns:pc226="http://schemas.microsoft.com/office/powerpoint/2022/06/main/command" chg="del mod">
              <pc226:chgData name="Staugler,Elizabeth A" userId="57cacfb3-9ec8-455d-8fbf-76fd87ef3fa7" providerId="ADAL" clId="{806677C3-7ECC-4A8F-8B34-3D0177702D8F}" dt="2024-01-12T13:58:39.193" v="3962"/>
              <pc2:cmMkLst xmlns:pc2="http://schemas.microsoft.com/office/powerpoint/2019/9/main/command">
                <pc:docMk/>
                <pc:sldMk cId="0" sldId="265"/>
                <pc2:cmMk id="{05EE65B9-42C6-49FB-808E-865C17E95A31}"/>
              </pc2:cmMkLst>
              <pc226:cmRplyChg chg="add">
                <pc226:chgData name="Staugler,Elizabeth A" userId="57cacfb3-9ec8-455d-8fbf-76fd87ef3fa7" providerId="ADAL" clId="{806677C3-7ECC-4A8F-8B34-3D0177702D8F}" dt="2023-12-20T21:29:38.920" v="1085"/>
                <pc2:cmRplyMkLst xmlns:pc2="http://schemas.microsoft.com/office/powerpoint/2019/9/main/command">
                  <pc:docMk/>
                  <pc:sldMk cId="0" sldId="265"/>
                  <pc2:cmMk id="{05EE65B9-42C6-49FB-808E-865C17E95A31}"/>
                  <pc2:cmRplyMk id="{15DCF2C8-50FE-46A0-8F9D-FF1EAA56130B}"/>
                </pc2:cmRplyMkLst>
              </pc226:cmRplyChg>
            </pc226:cmChg>
          </p:ext>
        </pc:extLst>
      </pc:sldChg>
      <pc:sldChg chg="addSp delSp modSp mod modTransition modAnim delCm modCm modNotesTx">
        <pc:chgData name="Staugler,Elizabeth A" userId="57cacfb3-9ec8-455d-8fbf-76fd87ef3fa7" providerId="ADAL" clId="{806677C3-7ECC-4A8F-8B34-3D0177702D8F}" dt="2024-01-12T13:59:14.410" v="3964"/>
        <pc:sldMkLst>
          <pc:docMk/>
          <pc:sldMk cId="0" sldId="266"/>
        </pc:sldMkLst>
        <pc:spChg chg="add mod">
          <ac:chgData name="Staugler,Elizabeth A" userId="57cacfb3-9ec8-455d-8fbf-76fd87ef3fa7" providerId="ADAL" clId="{806677C3-7ECC-4A8F-8B34-3D0177702D8F}" dt="2023-12-21T16:28:15.944" v="3616" actId="207"/>
          <ac:spMkLst>
            <pc:docMk/>
            <pc:sldMk cId="0" sldId="266"/>
            <ac:spMk id="5" creationId="{4052BC25-DC32-D8DC-ECF0-CB4D95F9CCB3}"/>
          </ac:spMkLst>
        </pc:spChg>
        <pc:spChg chg="add mod">
          <ac:chgData name="Staugler,Elizabeth A" userId="57cacfb3-9ec8-455d-8fbf-76fd87ef3fa7" providerId="ADAL" clId="{806677C3-7ECC-4A8F-8B34-3D0177702D8F}" dt="2023-12-21T16:32:28.671" v="3795" actId="1038"/>
          <ac:spMkLst>
            <pc:docMk/>
            <pc:sldMk cId="0" sldId="266"/>
            <ac:spMk id="6" creationId="{993F7D21-8857-8DF0-0277-414D95884903}"/>
          </ac:spMkLst>
        </pc:spChg>
        <pc:spChg chg="add mod">
          <ac:chgData name="Staugler,Elizabeth A" userId="57cacfb3-9ec8-455d-8fbf-76fd87ef3fa7" providerId="ADAL" clId="{806677C3-7ECC-4A8F-8B34-3D0177702D8F}" dt="2023-12-21T16:33:01.112" v="3822" actId="1037"/>
          <ac:spMkLst>
            <pc:docMk/>
            <pc:sldMk cId="0" sldId="266"/>
            <ac:spMk id="7" creationId="{463B6D98-CFBF-BE30-964E-D8274A024986}"/>
          </ac:spMkLst>
        </pc:spChg>
        <pc:spChg chg="add mod">
          <ac:chgData name="Staugler,Elizabeth A" userId="57cacfb3-9ec8-455d-8fbf-76fd87ef3fa7" providerId="ADAL" clId="{806677C3-7ECC-4A8F-8B34-3D0177702D8F}" dt="2023-12-21T16:31:09.296" v="3737" actId="1038"/>
          <ac:spMkLst>
            <pc:docMk/>
            <pc:sldMk cId="0" sldId="266"/>
            <ac:spMk id="8" creationId="{74ECFD1E-33E2-652D-3DAF-0B338DB466F5}"/>
          </ac:spMkLst>
        </pc:spChg>
        <pc:spChg chg="add mod">
          <ac:chgData name="Staugler,Elizabeth A" userId="57cacfb3-9ec8-455d-8fbf-76fd87ef3fa7" providerId="ADAL" clId="{806677C3-7ECC-4A8F-8B34-3D0177702D8F}" dt="2023-12-21T16:33:17.884" v="3841" actId="1038"/>
          <ac:spMkLst>
            <pc:docMk/>
            <pc:sldMk cId="0" sldId="266"/>
            <ac:spMk id="39" creationId="{BBEE16ED-0E1E-DE8E-3F8A-C547A173709A}"/>
          </ac:spMkLst>
        </pc:spChg>
        <pc:spChg chg="mod">
          <ac:chgData name="Staugler,Elizabeth A" userId="57cacfb3-9ec8-455d-8fbf-76fd87ef3fa7" providerId="ADAL" clId="{806677C3-7ECC-4A8F-8B34-3D0177702D8F}" dt="2023-12-21T15:32:30.392" v="3457" actId="1037"/>
          <ac:spMkLst>
            <pc:docMk/>
            <pc:sldMk cId="0" sldId="266"/>
            <ac:spMk id="282" creationId="{00000000-0000-0000-0000-000000000000}"/>
          </ac:spMkLst>
        </pc:spChg>
        <pc:spChg chg="mod">
          <ac:chgData name="Staugler,Elizabeth A" userId="57cacfb3-9ec8-455d-8fbf-76fd87ef3fa7" providerId="ADAL" clId="{806677C3-7ECC-4A8F-8B34-3D0177702D8F}" dt="2023-12-21T15:44:49.562" v="3536" actId="1037"/>
          <ac:spMkLst>
            <pc:docMk/>
            <pc:sldMk cId="0" sldId="266"/>
            <ac:spMk id="283" creationId="{00000000-0000-0000-0000-000000000000}"/>
          </ac:spMkLst>
        </pc:spChg>
        <pc:spChg chg="mod">
          <ac:chgData name="Staugler,Elizabeth A" userId="57cacfb3-9ec8-455d-8fbf-76fd87ef3fa7" providerId="ADAL" clId="{806677C3-7ECC-4A8F-8B34-3D0177702D8F}" dt="2023-12-21T15:44:53.100" v="3544" actId="1038"/>
          <ac:spMkLst>
            <pc:docMk/>
            <pc:sldMk cId="0" sldId="266"/>
            <ac:spMk id="284" creationId="{00000000-0000-0000-0000-000000000000}"/>
          </ac:spMkLst>
        </pc:spChg>
        <pc:spChg chg="mod">
          <ac:chgData name="Staugler,Elizabeth A" userId="57cacfb3-9ec8-455d-8fbf-76fd87ef3fa7" providerId="ADAL" clId="{806677C3-7ECC-4A8F-8B34-3D0177702D8F}" dt="2023-12-21T15:44:10.740" v="3522"/>
          <ac:spMkLst>
            <pc:docMk/>
            <pc:sldMk cId="0" sldId="266"/>
            <ac:spMk id="286" creationId="{00000000-0000-0000-0000-000000000000}"/>
          </ac:spMkLst>
        </pc:spChg>
        <pc:spChg chg="mod">
          <ac:chgData name="Staugler,Elizabeth A" userId="57cacfb3-9ec8-455d-8fbf-76fd87ef3fa7" providerId="ADAL" clId="{806677C3-7ECC-4A8F-8B34-3D0177702D8F}" dt="2023-12-21T15:44:17.691" v="3524"/>
          <ac:spMkLst>
            <pc:docMk/>
            <pc:sldMk cId="0" sldId="266"/>
            <ac:spMk id="287" creationId="{00000000-0000-0000-0000-000000000000}"/>
          </ac:spMkLst>
        </pc:spChg>
        <pc:graphicFrameChg chg="modGraphic">
          <ac:chgData name="Staugler,Elizabeth A" userId="57cacfb3-9ec8-455d-8fbf-76fd87ef3fa7" providerId="ADAL" clId="{806677C3-7ECC-4A8F-8B34-3D0177702D8F}" dt="2023-12-20T20:55:47.903" v="181" actId="114"/>
          <ac:graphicFrameMkLst>
            <pc:docMk/>
            <pc:sldMk cId="0" sldId="266"/>
            <ac:graphicFrameMk id="2" creationId="{00000000-0000-0000-0000-000000000000}"/>
          </ac:graphicFrameMkLst>
        </pc:graphicFrameChg>
        <pc:graphicFrameChg chg="modGraphic">
          <ac:chgData name="Staugler,Elizabeth A" userId="57cacfb3-9ec8-455d-8fbf-76fd87ef3fa7" providerId="ADAL" clId="{806677C3-7ECC-4A8F-8B34-3D0177702D8F}" dt="2023-12-21T15:16:40.956" v="2939" actId="20577"/>
          <ac:graphicFrameMkLst>
            <pc:docMk/>
            <pc:sldMk cId="0" sldId="266"/>
            <ac:graphicFrameMk id="277" creationId="{00000000-0000-0000-0000-000000000000}"/>
          </ac:graphicFrameMkLst>
        </pc:graphicFrameChg>
        <pc:picChg chg="add del mod modCrop">
          <ac:chgData name="Staugler,Elizabeth A" userId="57cacfb3-9ec8-455d-8fbf-76fd87ef3fa7" providerId="ADAL" clId="{806677C3-7ECC-4A8F-8B34-3D0177702D8F}" dt="2023-12-21T15:30:27.869" v="3288" actId="478"/>
          <ac:picMkLst>
            <pc:docMk/>
            <pc:sldMk cId="0" sldId="266"/>
            <ac:picMk id="2" creationId="{D5A3688E-105E-421B-4B0A-1F2E3C2EC773}"/>
          </ac:picMkLst>
        </pc:picChg>
        <pc:picChg chg="add del mod modCrop">
          <ac:chgData name="Staugler,Elizabeth A" userId="57cacfb3-9ec8-455d-8fbf-76fd87ef3fa7" providerId="ADAL" clId="{806677C3-7ECC-4A8F-8B34-3D0177702D8F}" dt="2023-12-21T16:29:33.057" v="3617" actId="478"/>
          <ac:picMkLst>
            <pc:docMk/>
            <pc:sldMk cId="0" sldId="266"/>
            <ac:picMk id="3" creationId="{0BE6D73E-41E4-B994-71EB-712F928A5B4F}"/>
          </ac:picMkLst>
        </pc:picChg>
        <pc:picChg chg="add del mod modCrop">
          <ac:chgData name="Staugler,Elizabeth A" userId="57cacfb3-9ec8-455d-8fbf-76fd87ef3fa7" providerId="ADAL" clId="{806677C3-7ECC-4A8F-8B34-3D0177702D8F}" dt="2023-12-21T15:23:36.520" v="3086" actId="478"/>
          <ac:picMkLst>
            <pc:docMk/>
            <pc:sldMk cId="0" sldId="266"/>
            <ac:picMk id="4" creationId="{923DDBA3-18E2-2CB7-58A4-77EE51CDBA69}"/>
          </ac:picMkLst>
        </pc:picChg>
        <pc:picChg chg="add del mod ord modCrop">
          <ac:chgData name="Staugler,Elizabeth A" userId="57cacfb3-9ec8-455d-8fbf-76fd87ef3fa7" providerId="ADAL" clId="{806677C3-7ECC-4A8F-8B34-3D0177702D8F}" dt="2023-12-21T16:31:43.629" v="3738" actId="478"/>
          <ac:picMkLst>
            <pc:docMk/>
            <pc:sldMk cId="0" sldId="266"/>
            <ac:picMk id="9" creationId="{E91DCE1B-155D-3F2A-288C-34DA80172D3B}"/>
          </ac:picMkLst>
        </pc:picChg>
        <pc:picChg chg="add del mod ord modCrop">
          <ac:chgData name="Staugler,Elizabeth A" userId="57cacfb3-9ec8-455d-8fbf-76fd87ef3fa7" providerId="ADAL" clId="{806677C3-7ECC-4A8F-8B34-3D0177702D8F}" dt="2023-12-21T16:30:40.956" v="3664" actId="478"/>
          <ac:picMkLst>
            <pc:docMk/>
            <pc:sldMk cId="0" sldId="266"/>
            <ac:picMk id="10" creationId="{BCD8E6FD-0F70-4362-D089-10B8687478B2}"/>
          </ac:picMkLst>
        </pc:picChg>
        <pc:picChg chg="add del mod ord">
          <ac:chgData name="Staugler,Elizabeth A" userId="57cacfb3-9ec8-455d-8fbf-76fd87ef3fa7" providerId="ADAL" clId="{806677C3-7ECC-4A8F-8B34-3D0177702D8F}" dt="2023-12-21T16:26:51.657" v="3570" actId="478"/>
          <ac:picMkLst>
            <pc:docMk/>
            <pc:sldMk cId="0" sldId="266"/>
            <ac:picMk id="11" creationId="{CCC4B8BE-CF5D-64F1-D684-CCA52ABEA4E5}"/>
          </ac:picMkLst>
        </pc:picChg>
        <pc:picChg chg="add del mod ord">
          <ac:chgData name="Staugler,Elizabeth A" userId="57cacfb3-9ec8-455d-8fbf-76fd87ef3fa7" providerId="ADAL" clId="{806677C3-7ECC-4A8F-8B34-3D0177702D8F}" dt="2023-12-21T15:35:01.408" v="3489"/>
          <ac:picMkLst>
            <pc:docMk/>
            <pc:sldMk cId="0" sldId="266"/>
            <ac:picMk id="13" creationId="{A1D2EBC6-73AC-C872-3BA4-0A69F7F46F39}"/>
          </ac:picMkLst>
        </pc:picChg>
        <pc:picChg chg="add del mod">
          <ac:chgData name="Staugler,Elizabeth A" userId="57cacfb3-9ec8-455d-8fbf-76fd87ef3fa7" providerId="ADAL" clId="{806677C3-7ECC-4A8F-8B34-3D0177702D8F}" dt="2023-12-21T15:35:37.376" v="3491"/>
          <ac:picMkLst>
            <pc:docMk/>
            <pc:sldMk cId="0" sldId="266"/>
            <ac:picMk id="14" creationId="{CDD4EE2F-D867-2789-52AE-F088B5013A83}"/>
          </ac:picMkLst>
        </pc:picChg>
        <pc:picChg chg="add del mod ord">
          <ac:chgData name="Staugler,Elizabeth A" userId="57cacfb3-9ec8-455d-8fbf-76fd87ef3fa7" providerId="ADAL" clId="{806677C3-7ECC-4A8F-8B34-3D0177702D8F}" dt="2023-12-21T15:35:51.772" v="3492"/>
          <ac:picMkLst>
            <pc:docMk/>
            <pc:sldMk cId="0" sldId="266"/>
            <ac:picMk id="18" creationId="{83D49E31-EB9E-01E9-4B09-03F7E0BE9C4F}"/>
          </ac:picMkLst>
        </pc:picChg>
        <pc:picChg chg="add del mod">
          <ac:chgData name="Staugler,Elizabeth A" userId="57cacfb3-9ec8-455d-8fbf-76fd87ef3fa7" providerId="ADAL" clId="{806677C3-7ECC-4A8F-8B34-3D0177702D8F}" dt="2023-12-21T15:36:04.148" v="3494"/>
          <ac:picMkLst>
            <pc:docMk/>
            <pc:sldMk cId="0" sldId="266"/>
            <ac:picMk id="19" creationId="{2B5DF230-15A9-C231-2D67-D154CBAD1F4D}"/>
          </ac:picMkLst>
        </pc:picChg>
        <pc:picChg chg="del">
          <ac:chgData name="Staugler,Elizabeth A" userId="57cacfb3-9ec8-455d-8fbf-76fd87ef3fa7" providerId="ADAL" clId="{806677C3-7ECC-4A8F-8B34-3D0177702D8F}" dt="2023-12-21T15:34:13.459" v="3488"/>
          <ac:picMkLst>
            <pc:docMk/>
            <pc:sldMk cId="0" sldId="266"/>
            <ac:picMk id="21" creationId="{141D7A21-736C-72B9-4727-3F2C020588A4}"/>
          </ac:picMkLst>
        </pc:picChg>
        <pc:picChg chg="add del mod ord">
          <ac:chgData name="Staugler,Elizabeth A" userId="57cacfb3-9ec8-455d-8fbf-76fd87ef3fa7" providerId="ADAL" clId="{806677C3-7ECC-4A8F-8B34-3D0177702D8F}" dt="2023-12-21T15:36:18.145" v="3495"/>
          <ac:picMkLst>
            <pc:docMk/>
            <pc:sldMk cId="0" sldId="266"/>
            <ac:picMk id="23" creationId="{FABF9A77-0A2C-E3AB-A491-87AD0780D8AD}"/>
          </ac:picMkLst>
        </pc:picChg>
        <pc:picChg chg="add del mod">
          <ac:chgData name="Staugler,Elizabeth A" userId="57cacfb3-9ec8-455d-8fbf-76fd87ef3fa7" providerId="ADAL" clId="{806677C3-7ECC-4A8F-8B34-3D0177702D8F}" dt="2023-12-21T15:36:23.677" v="3497"/>
          <ac:picMkLst>
            <pc:docMk/>
            <pc:sldMk cId="0" sldId="266"/>
            <ac:picMk id="24" creationId="{1AD76E5A-6C42-BA70-4D36-A621D6303870}"/>
          </ac:picMkLst>
        </pc:picChg>
        <pc:picChg chg="add del mod ord">
          <ac:chgData name="Staugler,Elizabeth A" userId="57cacfb3-9ec8-455d-8fbf-76fd87ef3fa7" providerId="ADAL" clId="{806677C3-7ECC-4A8F-8B34-3D0177702D8F}" dt="2023-12-21T15:36:58.150" v="3498"/>
          <ac:picMkLst>
            <pc:docMk/>
            <pc:sldMk cId="0" sldId="266"/>
            <ac:picMk id="27" creationId="{A5B37F86-2780-405E-E351-E4ABD700E796}"/>
          </ac:picMkLst>
        </pc:picChg>
        <pc:picChg chg="add del mod">
          <ac:chgData name="Staugler,Elizabeth A" userId="57cacfb3-9ec8-455d-8fbf-76fd87ef3fa7" providerId="ADAL" clId="{806677C3-7ECC-4A8F-8B34-3D0177702D8F}" dt="2023-12-21T15:37:01.801" v="3500"/>
          <ac:picMkLst>
            <pc:docMk/>
            <pc:sldMk cId="0" sldId="266"/>
            <ac:picMk id="28" creationId="{ED29F8C8-86DB-F63E-92FA-7A5D7AF3E1EC}"/>
          </ac:picMkLst>
        </pc:picChg>
        <pc:picChg chg="add del mod ord">
          <ac:chgData name="Staugler,Elizabeth A" userId="57cacfb3-9ec8-455d-8fbf-76fd87ef3fa7" providerId="ADAL" clId="{806677C3-7ECC-4A8F-8B34-3D0177702D8F}" dt="2023-12-21T15:37:36.751" v="3501"/>
          <ac:picMkLst>
            <pc:docMk/>
            <pc:sldMk cId="0" sldId="266"/>
            <ac:picMk id="31" creationId="{B7719BEB-AD5E-4043-BAEE-F30029DCB13B}"/>
          </ac:picMkLst>
        </pc:picChg>
        <pc:picChg chg="add del mod">
          <ac:chgData name="Staugler,Elizabeth A" userId="57cacfb3-9ec8-455d-8fbf-76fd87ef3fa7" providerId="ADAL" clId="{806677C3-7ECC-4A8F-8B34-3D0177702D8F}" dt="2023-12-21T15:37:39.279" v="3503"/>
          <ac:picMkLst>
            <pc:docMk/>
            <pc:sldMk cId="0" sldId="266"/>
            <ac:picMk id="32" creationId="{E29DE4CC-5603-9786-3391-AA46064FEB53}"/>
          </ac:picMkLst>
        </pc:picChg>
        <pc:picChg chg="add del mod ord">
          <ac:chgData name="Staugler,Elizabeth A" userId="57cacfb3-9ec8-455d-8fbf-76fd87ef3fa7" providerId="ADAL" clId="{806677C3-7ECC-4A8F-8B34-3D0177702D8F}" dt="2023-12-21T15:38:24.046" v="3504"/>
          <ac:picMkLst>
            <pc:docMk/>
            <pc:sldMk cId="0" sldId="266"/>
            <ac:picMk id="35" creationId="{EB2EBF40-9554-2B44-BB07-B244292B7904}"/>
          </ac:picMkLst>
        </pc:picChg>
        <pc:picChg chg="add mod">
          <ac:chgData name="Staugler,Elizabeth A" userId="57cacfb3-9ec8-455d-8fbf-76fd87ef3fa7" providerId="ADAL" clId="{806677C3-7ECC-4A8F-8B34-3D0177702D8F}" dt="2023-12-21T15:38:24.046" v="3504"/>
          <ac:picMkLst>
            <pc:docMk/>
            <pc:sldMk cId="0" sldId="266"/>
            <ac:picMk id="36" creationId="{BA049277-7C68-C246-DD0E-47A43DC761E9}"/>
          </ac:picMkLst>
        </pc:picChg>
        <pc:picChg chg="add del mod">
          <ac:chgData name="Staugler,Elizabeth A" userId="57cacfb3-9ec8-455d-8fbf-76fd87ef3fa7" providerId="ADAL" clId="{806677C3-7ECC-4A8F-8B34-3D0177702D8F}" dt="2023-12-21T16:33:07.754" v="3829" actId="478"/>
          <ac:picMkLst>
            <pc:docMk/>
            <pc:sldMk cId="0" sldId="266"/>
            <ac:picMk id="41" creationId="{5FA0FA27-0846-C6E7-14C9-1176A4D3E94C}"/>
          </ac:picMkLst>
        </pc:picChg>
        <pc:picChg chg="add mod ord modCrop">
          <ac:chgData name="Staugler,Elizabeth A" userId="57cacfb3-9ec8-455d-8fbf-76fd87ef3fa7" providerId="ADAL" clId="{806677C3-7ECC-4A8F-8B34-3D0177702D8F}" dt="2023-12-21T16:28:09.260" v="3615" actId="167"/>
          <ac:picMkLst>
            <pc:docMk/>
            <pc:sldMk cId="0" sldId="266"/>
            <ac:picMk id="43" creationId="{804E9341-154F-EFAF-8D9E-77F6A1C98341}"/>
          </ac:picMkLst>
        </pc:picChg>
        <pc:picChg chg="add mod ord">
          <ac:chgData name="Staugler,Elizabeth A" userId="57cacfb3-9ec8-455d-8fbf-76fd87ef3fa7" providerId="ADAL" clId="{806677C3-7ECC-4A8F-8B34-3D0177702D8F}" dt="2023-12-21T16:32:22.987" v="3783" actId="1037"/>
          <ac:picMkLst>
            <pc:docMk/>
            <pc:sldMk cId="0" sldId="266"/>
            <ac:picMk id="45" creationId="{49DADD95-DF57-DCD6-B457-7FE124EA8874}"/>
          </ac:picMkLst>
        </pc:picChg>
        <pc:picChg chg="add mod ord">
          <ac:chgData name="Staugler,Elizabeth A" userId="57cacfb3-9ec8-455d-8fbf-76fd87ef3fa7" providerId="ADAL" clId="{806677C3-7ECC-4A8F-8B34-3D0177702D8F}" dt="2023-12-21T16:33:24.371" v="3842" actId="1036"/>
          <ac:picMkLst>
            <pc:docMk/>
            <pc:sldMk cId="0" sldId="266"/>
            <ac:picMk id="47" creationId="{1D81BC43-B0C7-876E-2153-5391440D6776}"/>
          </ac:picMkLst>
        </pc:picChg>
        <pc:picChg chg="add mod ord modCrop">
          <ac:chgData name="Staugler,Elizabeth A" userId="57cacfb3-9ec8-455d-8fbf-76fd87ef3fa7" providerId="ADAL" clId="{806677C3-7ECC-4A8F-8B34-3D0177702D8F}" dt="2023-12-21T16:32:55.881" v="3816" actId="1037"/>
          <ac:picMkLst>
            <pc:docMk/>
            <pc:sldMk cId="0" sldId="266"/>
            <ac:picMk id="49" creationId="{DB9D8BDA-7536-0DAA-2D48-3F8818D05082}"/>
          </ac:picMkLst>
        </pc:picChg>
        <pc:picChg chg="del">
          <ac:chgData name="Staugler,Elizabeth A" userId="57cacfb3-9ec8-455d-8fbf-76fd87ef3fa7" providerId="ADAL" clId="{806677C3-7ECC-4A8F-8B34-3D0177702D8F}" dt="2023-12-21T14:49:57.005" v="2828" actId="478"/>
          <ac:picMkLst>
            <pc:docMk/>
            <pc:sldMk cId="0" sldId="266"/>
            <ac:picMk id="278" creationId="{00000000-0000-0000-0000-000000000000}"/>
          </ac:picMkLst>
        </pc:picChg>
        <pc:extLst>
          <p:ext xmlns:p="http://schemas.openxmlformats.org/presentationml/2006/main" uri="{D6D511B9-2390-475A-947B-AFAB55BFBCF1}">
            <pc226:cmChg xmlns:pc226="http://schemas.microsoft.com/office/powerpoint/2022/06/main/command" chg="del mod">
              <pc226:chgData name="Staugler,Elizabeth A" userId="57cacfb3-9ec8-455d-8fbf-76fd87ef3fa7" providerId="ADAL" clId="{806677C3-7ECC-4A8F-8B34-3D0177702D8F}" dt="2024-01-12T13:59:14.410" v="3964"/>
              <pc2:cmMkLst xmlns:pc2="http://schemas.microsoft.com/office/powerpoint/2019/9/main/command">
                <pc:docMk/>
                <pc:sldMk cId="0" sldId="266"/>
                <pc2:cmMk id="{F6892267-43A6-4AA9-B7CD-908FF84CCA05}"/>
              </pc2:cmMkLst>
              <pc226:cmRplyChg chg="add">
                <pc226:chgData name="Staugler,Elizabeth A" userId="57cacfb3-9ec8-455d-8fbf-76fd87ef3fa7" providerId="ADAL" clId="{806677C3-7ECC-4A8F-8B34-3D0177702D8F}" dt="2023-12-20T21:28:14.516" v="1084"/>
                <pc2:cmRplyMkLst xmlns:pc2="http://schemas.microsoft.com/office/powerpoint/2019/9/main/command">
                  <pc:docMk/>
                  <pc:sldMk cId="0" sldId="266"/>
                  <pc2:cmMk id="{F6892267-43A6-4AA9-B7CD-908FF84CCA05}"/>
                  <pc2:cmRplyMk id="{1C3B3F6F-C792-4F0E-ADE4-8ADF33E0FCDC}"/>
                </pc2:cmRplyMkLst>
              </pc226:cmRplyChg>
              <pc226:cmRplyChg chg="add">
                <pc226:chgData name="Staugler,Elizabeth A" userId="57cacfb3-9ec8-455d-8fbf-76fd87ef3fa7" providerId="ADAL" clId="{806677C3-7ECC-4A8F-8B34-3D0177702D8F}" dt="2023-12-20T20:54:53.536" v="150"/>
                <pc2:cmRplyMkLst xmlns:pc2="http://schemas.microsoft.com/office/powerpoint/2019/9/main/command">
                  <pc:docMk/>
                  <pc:sldMk cId="0" sldId="266"/>
                  <pc2:cmMk id="{F6892267-43A6-4AA9-B7CD-908FF84CCA05}"/>
                  <pc2:cmRplyMk id="{9B78B1F2-186A-4976-B365-E497A27525C6}"/>
                </pc2:cmRplyMkLst>
              </pc226:cmRplyChg>
            </pc226:cmChg>
          </p:ext>
        </pc:extLst>
      </pc:sldChg>
      <pc:sldChg chg="addSp delSp modSp mod modTransition modAnim delCm modCm modNotesTx">
        <pc:chgData name="Staugler,Elizabeth A" userId="57cacfb3-9ec8-455d-8fbf-76fd87ef3fa7" providerId="ADAL" clId="{806677C3-7ECC-4A8F-8B34-3D0177702D8F}" dt="2024-01-12T13:59:29.020" v="3966"/>
        <pc:sldMkLst>
          <pc:docMk/>
          <pc:sldMk cId="0" sldId="267"/>
        </pc:sldMkLst>
        <pc:spChg chg="add mod">
          <ac:chgData name="Staugler,Elizabeth A" userId="57cacfb3-9ec8-455d-8fbf-76fd87ef3fa7" providerId="ADAL" clId="{806677C3-7ECC-4A8F-8B34-3D0177702D8F}" dt="2023-12-20T21:22:31.846" v="1060" actId="20577"/>
          <ac:spMkLst>
            <pc:docMk/>
            <pc:sldMk cId="0" sldId="267"/>
            <ac:spMk id="14" creationId="{48677FAE-755D-378E-5A3E-7EFC2199AA89}"/>
          </ac:spMkLst>
        </pc:spChg>
        <pc:spChg chg="add mod">
          <ac:chgData name="Staugler,Elizabeth A" userId="57cacfb3-9ec8-455d-8fbf-76fd87ef3fa7" providerId="ADAL" clId="{806677C3-7ECC-4A8F-8B34-3D0177702D8F}" dt="2023-12-20T21:21:52.088" v="1047" actId="1076"/>
          <ac:spMkLst>
            <pc:docMk/>
            <pc:sldMk cId="0" sldId="267"/>
            <ac:spMk id="15" creationId="{E65444AF-B77D-1808-BB94-AF1A6737601E}"/>
          </ac:spMkLst>
        </pc:spChg>
        <pc:spChg chg="add mod">
          <ac:chgData name="Staugler,Elizabeth A" userId="57cacfb3-9ec8-455d-8fbf-76fd87ef3fa7" providerId="ADAL" clId="{806677C3-7ECC-4A8F-8B34-3D0177702D8F}" dt="2023-12-20T21:21:56.195" v="1052" actId="1036"/>
          <ac:spMkLst>
            <pc:docMk/>
            <pc:sldMk cId="0" sldId="267"/>
            <ac:spMk id="16" creationId="{A1BE7DC7-92C1-C8A8-4EB4-3DAFCA53CF14}"/>
          </ac:spMkLst>
        </pc:spChg>
        <pc:spChg chg="add mod">
          <ac:chgData name="Staugler,Elizabeth A" userId="57cacfb3-9ec8-455d-8fbf-76fd87ef3fa7" providerId="ADAL" clId="{806677C3-7ECC-4A8F-8B34-3D0177702D8F}" dt="2023-12-20T21:22:00.666" v="1056" actId="1036"/>
          <ac:spMkLst>
            <pc:docMk/>
            <pc:sldMk cId="0" sldId="267"/>
            <ac:spMk id="17" creationId="{56111C85-F32F-D2AB-6737-FC274F52DFDD}"/>
          </ac:spMkLst>
        </pc:spChg>
        <pc:spChg chg="add mod">
          <ac:chgData name="Staugler,Elizabeth A" userId="57cacfb3-9ec8-455d-8fbf-76fd87ef3fa7" providerId="ADAL" clId="{806677C3-7ECC-4A8F-8B34-3D0177702D8F}" dt="2023-12-20T21:24:23.085" v="1083" actId="207"/>
          <ac:spMkLst>
            <pc:docMk/>
            <pc:sldMk cId="0" sldId="267"/>
            <ac:spMk id="18" creationId="{3A4108E5-B27D-3869-CDD5-1C33043ACE54}"/>
          </ac:spMkLst>
        </pc:spChg>
        <pc:spChg chg="mod">
          <ac:chgData name="Staugler,Elizabeth A" userId="57cacfb3-9ec8-455d-8fbf-76fd87ef3fa7" providerId="ADAL" clId="{806677C3-7ECC-4A8F-8B34-3D0177702D8F}" dt="2023-12-20T20:58:23.831" v="206" actId="20577"/>
          <ac:spMkLst>
            <pc:docMk/>
            <pc:sldMk cId="0" sldId="267"/>
            <ac:spMk id="294" creationId="{00000000-0000-0000-0000-000000000000}"/>
          </ac:spMkLst>
        </pc:spChg>
        <pc:picChg chg="add del mod">
          <ac:chgData name="Staugler,Elizabeth A" userId="57cacfb3-9ec8-455d-8fbf-76fd87ef3fa7" providerId="ADAL" clId="{806677C3-7ECC-4A8F-8B34-3D0177702D8F}" dt="2023-12-20T21:03:59.706" v="400" actId="478"/>
          <ac:picMkLst>
            <pc:docMk/>
            <pc:sldMk cId="0" sldId="267"/>
            <ac:picMk id="2" creationId="{0186288E-BBDD-4C1F-7D08-238F7E47F2E0}"/>
          </ac:picMkLst>
        </pc:picChg>
        <pc:picChg chg="add del mod ord">
          <ac:chgData name="Staugler,Elizabeth A" userId="57cacfb3-9ec8-455d-8fbf-76fd87ef3fa7" providerId="ADAL" clId="{806677C3-7ECC-4A8F-8B34-3D0177702D8F}" dt="2023-12-20T13:34:42.683" v="2"/>
          <ac:picMkLst>
            <pc:docMk/>
            <pc:sldMk cId="0" sldId="267"/>
            <ac:picMk id="3" creationId="{D4DE9774-B889-BE07-B732-F29F2C9F2E97}"/>
          </ac:picMkLst>
        </pc:picChg>
        <pc:picChg chg="add mod ord">
          <ac:chgData name="Staugler,Elizabeth A" userId="57cacfb3-9ec8-455d-8fbf-76fd87ef3fa7" providerId="ADAL" clId="{806677C3-7ECC-4A8F-8B34-3D0177702D8F}" dt="2023-12-20T21:15:34.212" v="925" actId="1035"/>
          <ac:picMkLst>
            <pc:docMk/>
            <pc:sldMk cId="0" sldId="267"/>
            <ac:picMk id="3" creationId="{DD1F5E4E-37A9-8895-9C6C-8E7D618DB007}"/>
          </ac:picMkLst>
        </pc:picChg>
        <pc:picChg chg="add mod ord modCrop">
          <ac:chgData name="Staugler,Elizabeth A" userId="57cacfb3-9ec8-455d-8fbf-76fd87ef3fa7" providerId="ADAL" clId="{806677C3-7ECC-4A8F-8B34-3D0177702D8F}" dt="2023-12-20T21:16:49.536" v="949" actId="1038"/>
          <ac:picMkLst>
            <pc:docMk/>
            <pc:sldMk cId="0" sldId="267"/>
            <ac:picMk id="4" creationId="{D084DE40-AE8B-D8F1-AF02-1B8D83047CB1}"/>
          </ac:picMkLst>
        </pc:picChg>
        <pc:picChg chg="add del mod">
          <ac:chgData name="Staugler,Elizabeth A" userId="57cacfb3-9ec8-455d-8fbf-76fd87ef3fa7" providerId="ADAL" clId="{806677C3-7ECC-4A8F-8B34-3D0177702D8F}" dt="2023-12-20T13:37:51.333" v="7"/>
          <ac:picMkLst>
            <pc:docMk/>
            <pc:sldMk cId="0" sldId="267"/>
            <ac:picMk id="4" creationId="{E05B72DA-F462-674A-6DC2-2A7394F972FA}"/>
          </ac:picMkLst>
        </pc:picChg>
        <pc:picChg chg="add del mod ord">
          <ac:chgData name="Staugler,Elizabeth A" userId="57cacfb3-9ec8-455d-8fbf-76fd87ef3fa7" providerId="ADAL" clId="{806677C3-7ECC-4A8F-8B34-3D0177702D8F}" dt="2023-12-21T13:30:34.299" v="2677"/>
          <ac:picMkLst>
            <pc:docMk/>
            <pc:sldMk cId="0" sldId="267"/>
            <ac:picMk id="5" creationId="{B861C03F-E39D-F00D-7172-9B652FFFDF86}"/>
          </ac:picMkLst>
        </pc:picChg>
        <pc:picChg chg="add del mod ord">
          <ac:chgData name="Staugler,Elizabeth A" userId="57cacfb3-9ec8-455d-8fbf-76fd87ef3fa7" providerId="ADAL" clId="{806677C3-7ECC-4A8F-8B34-3D0177702D8F}" dt="2023-12-20T21:19:00.650" v="972"/>
          <ac:picMkLst>
            <pc:docMk/>
            <pc:sldMk cId="0" sldId="267"/>
            <ac:picMk id="6" creationId="{0D7A389E-CE41-BAE0-7A70-7C552B084A5B}"/>
          </ac:picMkLst>
        </pc:picChg>
        <pc:picChg chg="add del mod">
          <ac:chgData name="Staugler,Elizabeth A" userId="57cacfb3-9ec8-455d-8fbf-76fd87ef3fa7" providerId="ADAL" clId="{806677C3-7ECC-4A8F-8B34-3D0177702D8F}" dt="2023-12-21T13:30:41.266" v="2679"/>
          <ac:picMkLst>
            <pc:docMk/>
            <pc:sldMk cId="0" sldId="267"/>
            <ac:picMk id="6" creationId="{30B46A3F-1661-552D-6C04-6DBB43A57F74}"/>
          </ac:picMkLst>
        </pc:picChg>
        <pc:picChg chg="add del mod">
          <ac:chgData name="Staugler,Elizabeth A" userId="57cacfb3-9ec8-455d-8fbf-76fd87ef3fa7" providerId="ADAL" clId="{806677C3-7ECC-4A8F-8B34-3D0177702D8F}" dt="2023-12-20T21:19:03.224" v="974"/>
          <ac:picMkLst>
            <pc:docMk/>
            <pc:sldMk cId="0" sldId="267"/>
            <ac:picMk id="7" creationId="{AFF728E7-7190-57DE-7ABC-35FD8A109558}"/>
          </ac:picMkLst>
        </pc:picChg>
        <pc:picChg chg="add del mod ord">
          <ac:chgData name="Staugler,Elizabeth A" userId="57cacfb3-9ec8-455d-8fbf-76fd87ef3fa7" providerId="ADAL" clId="{806677C3-7ECC-4A8F-8B34-3D0177702D8F}" dt="2023-12-21T13:31:34.440" v="2680"/>
          <ac:picMkLst>
            <pc:docMk/>
            <pc:sldMk cId="0" sldId="267"/>
            <ac:picMk id="9" creationId="{0B5A6106-75A0-5797-ED91-20E16D5E4B76}"/>
          </ac:picMkLst>
        </pc:picChg>
        <pc:picChg chg="add del mod ord">
          <ac:chgData name="Staugler,Elizabeth A" userId="57cacfb3-9ec8-455d-8fbf-76fd87ef3fa7" providerId="ADAL" clId="{806677C3-7ECC-4A8F-8B34-3D0177702D8F}" dt="2023-12-20T13:38:04.587" v="8"/>
          <ac:picMkLst>
            <pc:docMk/>
            <pc:sldMk cId="0" sldId="267"/>
            <ac:picMk id="9" creationId="{F85BF5B4-17BB-B8BA-2089-F45086F8C59C}"/>
          </ac:picMkLst>
        </pc:picChg>
        <pc:picChg chg="add del mod">
          <ac:chgData name="Staugler,Elizabeth A" userId="57cacfb3-9ec8-455d-8fbf-76fd87ef3fa7" providerId="ADAL" clId="{806677C3-7ECC-4A8F-8B34-3D0177702D8F}" dt="2023-12-20T13:38:17.155" v="10"/>
          <ac:picMkLst>
            <pc:docMk/>
            <pc:sldMk cId="0" sldId="267"/>
            <ac:picMk id="10" creationId="{3C0592DD-3702-CAF1-2F0D-D83F55AD3572}"/>
          </ac:picMkLst>
        </pc:picChg>
        <pc:picChg chg="add del mod ord">
          <ac:chgData name="Staugler,Elizabeth A" userId="57cacfb3-9ec8-455d-8fbf-76fd87ef3fa7" providerId="ADAL" clId="{806677C3-7ECC-4A8F-8B34-3D0177702D8F}" dt="2023-12-20T21:19:45.306" v="975"/>
          <ac:picMkLst>
            <pc:docMk/>
            <pc:sldMk cId="0" sldId="267"/>
            <ac:picMk id="10" creationId="{5C837979-71A1-F13A-8349-DBD3E8B94DD2}"/>
          </ac:picMkLst>
        </pc:picChg>
        <pc:picChg chg="add del mod">
          <ac:chgData name="Staugler,Elizabeth A" userId="57cacfb3-9ec8-455d-8fbf-76fd87ef3fa7" providerId="ADAL" clId="{806677C3-7ECC-4A8F-8B34-3D0177702D8F}" dt="2023-12-21T13:31:43.559" v="2682"/>
          <ac:picMkLst>
            <pc:docMk/>
            <pc:sldMk cId="0" sldId="267"/>
            <ac:picMk id="10" creationId="{9218DEC1-827C-944F-7506-F9B10FB94AF5}"/>
          </ac:picMkLst>
        </pc:picChg>
        <pc:picChg chg="add del mod">
          <ac:chgData name="Staugler,Elizabeth A" userId="57cacfb3-9ec8-455d-8fbf-76fd87ef3fa7" providerId="ADAL" clId="{806677C3-7ECC-4A8F-8B34-3D0177702D8F}" dt="2023-12-21T13:29:51.205" v="2676"/>
          <ac:picMkLst>
            <pc:docMk/>
            <pc:sldMk cId="0" sldId="267"/>
            <ac:picMk id="11" creationId="{57241B26-7293-7D86-E7CA-18927A2D323D}"/>
          </ac:picMkLst>
        </pc:picChg>
        <pc:picChg chg="add del mod ord">
          <ac:chgData name="Staugler,Elizabeth A" userId="57cacfb3-9ec8-455d-8fbf-76fd87ef3fa7" providerId="ADAL" clId="{806677C3-7ECC-4A8F-8B34-3D0177702D8F}" dt="2023-12-20T13:38:37.827" v="11"/>
          <ac:picMkLst>
            <pc:docMk/>
            <pc:sldMk cId="0" sldId="267"/>
            <ac:picMk id="13" creationId="{4C13D3CE-D354-EBA7-2B15-8BC394DF7F04}"/>
          </ac:picMkLst>
        </pc:picChg>
        <pc:picChg chg="add del mod">
          <ac:chgData name="Staugler,Elizabeth A" userId="57cacfb3-9ec8-455d-8fbf-76fd87ef3fa7" providerId="ADAL" clId="{806677C3-7ECC-4A8F-8B34-3D0177702D8F}" dt="2023-12-20T13:38:40.022" v="13"/>
          <ac:picMkLst>
            <pc:docMk/>
            <pc:sldMk cId="0" sldId="267"/>
            <ac:picMk id="14" creationId="{08545EBD-B55C-989D-976A-AA89AF3AE412}"/>
          </ac:picMkLst>
        </pc:picChg>
        <pc:picChg chg="add del mod ord">
          <ac:chgData name="Staugler,Elizabeth A" userId="57cacfb3-9ec8-455d-8fbf-76fd87ef3fa7" providerId="ADAL" clId="{806677C3-7ECC-4A8F-8B34-3D0177702D8F}" dt="2023-12-20T13:39:04.014" v="14"/>
          <ac:picMkLst>
            <pc:docMk/>
            <pc:sldMk cId="0" sldId="267"/>
            <ac:picMk id="17" creationId="{3CCD5A6C-F5C5-EDE2-F81A-24E931F0644B}"/>
          </ac:picMkLst>
        </pc:picChg>
        <pc:picChg chg="add del mod">
          <ac:chgData name="Staugler,Elizabeth A" userId="57cacfb3-9ec8-455d-8fbf-76fd87ef3fa7" providerId="ADAL" clId="{806677C3-7ECC-4A8F-8B34-3D0177702D8F}" dt="2023-12-20T13:40:04.369" v="19"/>
          <ac:picMkLst>
            <pc:docMk/>
            <pc:sldMk cId="0" sldId="267"/>
            <ac:picMk id="18" creationId="{D407ADC4-9F3A-8A69-1582-93AE55856443}"/>
          </ac:picMkLst>
        </pc:picChg>
        <pc:picChg chg="add del mod ord">
          <ac:chgData name="Staugler,Elizabeth A" userId="57cacfb3-9ec8-455d-8fbf-76fd87ef3fa7" providerId="ADAL" clId="{806677C3-7ECC-4A8F-8B34-3D0177702D8F}" dt="2023-12-21T13:31:57.137" v="2683"/>
          <ac:picMkLst>
            <pc:docMk/>
            <pc:sldMk cId="0" sldId="267"/>
            <ac:picMk id="19" creationId="{2E1BB730-3BF0-A969-756B-B2062B308835}"/>
          </ac:picMkLst>
        </pc:picChg>
        <pc:picChg chg="add del mod">
          <ac:chgData name="Staugler,Elizabeth A" userId="57cacfb3-9ec8-455d-8fbf-76fd87ef3fa7" providerId="ADAL" clId="{806677C3-7ECC-4A8F-8B34-3D0177702D8F}" dt="2023-12-21T13:32:37.797" v="2692"/>
          <ac:picMkLst>
            <pc:docMk/>
            <pc:sldMk cId="0" sldId="267"/>
            <ac:picMk id="20" creationId="{26D01153-CEAC-D7E2-DDA7-AC2BB45FB3E3}"/>
          </ac:picMkLst>
        </pc:picChg>
        <pc:picChg chg="del">
          <ac:chgData name="Staugler,Elizabeth A" userId="57cacfb3-9ec8-455d-8fbf-76fd87ef3fa7" providerId="ADAL" clId="{806677C3-7ECC-4A8F-8B34-3D0177702D8F}" dt="2023-12-20T13:34:16.815" v="1"/>
          <ac:picMkLst>
            <pc:docMk/>
            <pc:sldMk cId="0" sldId="267"/>
            <ac:picMk id="23" creationId="{67A93A4B-01B9-3175-731D-DC4AF130A135}"/>
          </ac:picMkLst>
        </pc:picChg>
        <pc:picChg chg="add del mod ord">
          <ac:chgData name="Staugler,Elizabeth A" userId="57cacfb3-9ec8-455d-8fbf-76fd87ef3fa7" providerId="ADAL" clId="{806677C3-7ECC-4A8F-8B34-3D0177702D8F}" dt="2023-12-21T13:33:01.297" v="2693"/>
          <ac:picMkLst>
            <pc:docMk/>
            <pc:sldMk cId="0" sldId="267"/>
            <ac:picMk id="24" creationId="{0245A72C-2D79-547A-64F5-CC2D27ADAAA6}"/>
          </ac:picMkLst>
        </pc:picChg>
        <pc:picChg chg="add del mod ord">
          <ac:chgData name="Staugler,Elizabeth A" userId="57cacfb3-9ec8-455d-8fbf-76fd87ef3fa7" providerId="ADAL" clId="{806677C3-7ECC-4A8F-8B34-3D0177702D8F}" dt="2023-12-20T13:40:29.869" v="20"/>
          <ac:picMkLst>
            <pc:docMk/>
            <pc:sldMk cId="0" sldId="267"/>
            <ac:picMk id="24" creationId="{28E1925F-7416-E2F7-60D4-02F0E6E49B3B}"/>
          </ac:picMkLst>
        </pc:picChg>
        <pc:picChg chg="add del mod">
          <ac:chgData name="Staugler,Elizabeth A" userId="57cacfb3-9ec8-455d-8fbf-76fd87ef3fa7" providerId="ADAL" clId="{806677C3-7ECC-4A8F-8B34-3D0177702D8F}" dt="2023-12-20T21:18:19.783" v="971"/>
          <ac:picMkLst>
            <pc:docMk/>
            <pc:sldMk cId="0" sldId="267"/>
            <ac:picMk id="25" creationId="{953F1101-C3A5-D25D-D869-7DFD2E6ECD1D}"/>
          </ac:picMkLst>
        </pc:picChg>
        <pc:picChg chg="add del mod">
          <ac:chgData name="Staugler,Elizabeth A" userId="57cacfb3-9ec8-455d-8fbf-76fd87ef3fa7" providerId="ADAL" clId="{806677C3-7ECC-4A8F-8B34-3D0177702D8F}" dt="2023-12-21T13:33:03.606" v="2695"/>
          <ac:picMkLst>
            <pc:docMk/>
            <pc:sldMk cId="0" sldId="267"/>
            <ac:picMk id="25" creationId="{FD311427-3E7A-1ADE-C27D-71D36438FDE1}"/>
          </ac:picMkLst>
        </pc:picChg>
        <pc:picChg chg="add del mod ord">
          <ac:chgData name="Staugler,Elizabeth A" userId="57cacfb3-9ec8-455d-8fbf-76fd87ef3fa7" providerId="ADAL" clId="{806677C3-7ECC-4A8F-8B34-3D0177702D8F}" dt="2023-12-21T13:33:50.195" v="2696"/>
          <ac:picMkLst>
            <pc:docMk/>
            <pc:sldMk cId="0" sldId="267"/>
            <ac:picMk id="28" creationId="{7D323B17-2F05-5AD0-8FF0-5D563DDFF127}"/>
          </ac:picMkLst>
        </pc:picChg>
        <pc:picChg chg="add del mod">
          <ac:chgData name="Staugler,Elizabeth A" userId="57cacfb3-9ec8-455d-8fbf-76fd87ef3fa7" providerId="ADAL" clId="{806677C3-7ECC-4A8F-8B34-3D0177702D8F}" dt="2023-12-21T13:34:45.856" v="2698"/>
          <ac:picMkLst>
            <pc:docMk/>
            <pc:sldMk cId="0" sldId="267"/>
            <ac:picMk id="29" creationId="{6C21E73D-6177-4483-B993-A64418D9237C}"/>
          </ac:picMkLst>
        </pc:picChg>
        <pc:picChg chg="add del mod ord">
          <ac:chgData name="Staugler,Elizabeth A" userId="57cacfb3-9ec8-455d-8fbf-76fd87ef3fa7" providerId="ADAL" clId="{806677C3-7ECC-4A8F-8B34-3D0177702D8F}" dt="2023-12-21T13:35:30.422" v="2699"/>
          <ac:picMkLst>
            <pc:docMk/>
            <pc:sldMk cId="0" sldId="267"/>
            <ac:picMk id="33" creationId="{5631F87D-EC2F-ECD4-560C-389BA754AEEB}"/>
          </ac:picMkLst>
        </pc:picChg>
        <pc:picChg chg="add mod">
          <ac:chgData name="Staugler,Elizabeth A" userId="57cacfb3-9ec8-455d-8fbf-76fd87ef3fa7" providerId="ADAL" clId="{806677C3-7ECC-4A8F-8B34-3D0177702D8F}" dt="2023-12-21T13:35:30.422" v="2699"/>
          <ac:picMkLst>
            <pc:docMk/>
            <pc:sldMk cId="0" sldId="267"/>
            <ac:picMk id="34" creationId="{A0E6EACE-6874-A7F4-5081-13593BE9DBBE}"/>
          </ac:picMkLst>
        </pc:picChg>
        <pc:picChg chg="mod modCrop">
          <ac:chgData name="Staugler,Elizabeth A" userId="57cacfb3-9ec8-455d-8fbf-76fd87ef3fa7" providerId="ADAL" clId="{806677C3-7ECC-4A8F-8B34-3D0177702D8F}" dt="2023-12-20T21:15:12.236" v="922" actId="1037"/>
          <ac:picMkLst>
            <pc:docMk/>
            <pc:sldMk cId="0" sldId="267"/>
            <ac:picMk id="296" creationId="{00000000-0000-0000-0000-000000000000}"/>
          </ac:picMkLst>
        </pc:picChg>
        <pc:picChg chg="mod modCrop">
          <ac:chgData name="Staugler,Elizabeth A" userId="57cacfb3-9ec8-455d-8fbf-76fd87ef3fa7" providerId="ADAL" clId="{806677C3-7ECC-4A8F-8B34-3D0177702D8F}" dt="2023-12-20T21:09:40.806" v="571" actId="732"/>
          <ac:picMkLst>
            <pc:docMk/>
            <pc:sldMk cId="0" sldId="267"/>
            <ac:picMk id="297" creationId="{00000000-0000-0000-0000-000000000000}"/>
          </ac:picMkLst>
        </pc:picChg>
        <pc:picChg chg="mod modCrop">
          <ac:chgData name="Staugler,Elizabeth A" userId="57cacfb3-9ec8-455d-8fbf-76fd87ef3fa7" providerId="ADAL" clId="{806677C3-7ECC-4A8F-8B34-3D0177702D8F}" dt="2023-12-20T21:05:25.889" v="451" actId="732"/>
          <ac:picMkLst>
            <pc:docMk/>
            <pc:sldMk cId="0" sldId="267"/>
            <ac:picMk id="298" creationId="{00000000-0000-0000-0000-000000000000}"/>
          </ac:picMkLst>
        </pc:picChg>
        <pc:picChg chg="mod modCrop">
          <ac:chgData name="Staugler,Elizabeth A" userId="57cacfb3-9ec8-455d-8fbf-76fd87ef3fa7" providerId="ADAL" clId="{806677C3-7ECC-4A8F-8B34-3D0177702D8F}" dt="2023-12-20T21:09:34.141" v="570" actId="732"/>
          <ac:picMkLst>
            <pc:docMk/>
            <pc:sldMk cId="0" sldId="267"/>
            <ac:picMk id="299" creationId="{00000000-0000-0000-0000-000000000000}"/>
          </ac:picMkLst>
        </pc:picChg>
        <pc:picChg chg="mod modCrop">
          <ac:chgData name="Staugler,Elizabeth A" userId="57cacfb3-9ec8-455d-8fbf-76fd87ef3fa7" providerId="ADAL" clId="{806677C3-7ECC-4A8F-8B34-3D0177702D8F}" dt="2023-12-20T21:15:02.035" v="919" actId="1037"/>
          <ac:picMkLst>
            <pc:docMk/>
            <pc:sldMk cId="0" sldId="267"/>
            <ac:picMk id="300" creationId="{00000000-0000-0000-0000-000000000000}"/>
          </ac:picMkLst>
        </pc:picChg>
        <pc:picChg chg="mod modCrop">
          <ac:chgData name="Staugler,Elizabeth A" userId="57cacfb3-9ec8-455d-8fbf-76fd87ef3fa7" providerId="ADAL" clId="{806677C3-7ECC-4A8F-8B34-3D0177702D8F}" dt="2023-12-20T21:03:06.423" v="361" actId="1038"/>
          <ac:picMkLst>
            <pc:docMk/>
            <pc:sldMk cId="0" sldId="267"/>
            <ac:picMk id="301" creationId="{00000000-0000-0000-0000-000000000000}"/>
          </ac:picMkLst>
        </pc:picChg>
        <pc:extLst>
          <p:ext xmlns:p="http://schemas.openxmlformats.org/presentationml/2006/main" uri="{D6D511B9-2390-475A-947B-AFAB55BFBCF1}">
            <pc226:cmChg xmlns:pc226="http://schemas.microsoft.com/office/powerpoint/2022/06/main/command" chg="del mod">
              <pc226:chgData name="Staugler,Elizabeth A" userId="57cacfb3-9ec8-455d-8fbf-76fd87ef3fa7" providerId="ADAL" clId="{806677C3-7ECC-4A8F-8B34-3D0177702D8F}" dt="2024-01-12T13:59:29.020" v="3966"/>
              <pc2:cmMkLst xmlns:pc2="http://schemas.microsoft.com/office/powerpoint/2019/9/main/command">
                <pc:docMk/>
                <pc:sldMk cId="0" sldId="267"/>
                <pc2:cmMk id="{431B654E-C8F3-4516-83E4-EC07B1F75F69}"/>
              </pc2:cmMkLst>
              <pc226:cmRplyChg chg="add">
                <pc226:chgData name="Staugler,Elizabeth A" userId="57cacfb3-9ec8-455d-8fbf-76fd87ef3fa7" providerId="ADAL" clId="{806677C3-7ECC-4A8F-8B34-3D0177702D8F}" dt="2023-12-20T20:57:18.013" v="182"/>
                <pc2:cmRplyMkLst xmlns:pc2="http://schemas.microsoft.com/office/powerpoint/2019/9/main/command">
                  <pc:docMk/>
                  <pc:sldMk cId="0" sldId="267"/>
                  <pc2:cmMk id="{431B654E-C8F3-4516-83E4-EC07B1F75F69}"/>
                  <pc2:cmRplyMk id="{B3B0568F-2A9C-4066-8CD0-AD9AD2C5FA98}"/>
                </pc2:cmRplyMkLst>
              </pc226:cmRplyChg>
            </pc226:cmChg>
          </p:ext>
        </pc:extLst>
      </pc:sldChg>
      <pc:sldChg chg="addSp delSp modSp mod modTransition modAnim">
        <pc:chgData name="Staugler,Elizabeth A" userId="57cacfb3-9ec8-455d-8fbf-76fd87ef3fa7" providerId="ADAL" clId="{806677C3-7ECC-4A8F-8B34-3D0177702D8F}" dt="2023-12-20T13:48:06.929" v="35"/>
        <pc:sldMkLst>
          <pc:docMk/>
          <pc:sldMk cId="0" sldId="268"/>
        </pc:sldMkLst>
        <pc:picChg chg="add del mod ord">
          <ac:chgData name="Staugler,Elizabeth A" userId="57cacfb3-9ec8-455d-8fbf-76fd87ef3fa7" providerId="ADAL" clId="{806677C3-7ECC-4A8F-8B34-3D0177702D8F}" dt="2023-12-20T13:41:54.857" v="23"/>
          <ac:picMkLst>
            <pc:docMk/>
            <pc:sldMk cId="0" sldId="268"/>
            <ac:picMk id="7" creationId="{6A28A6AD-AE9D-DD81-9145-6D87E7A73367}"/>
          </ac:picMkLst>
        </pc:picChg>
        <pc:picChg chg="add del mod">
          <ac:chgData name="Staugler,Elizabeth A" userId="57cacfb3-9ec8-455d-8fbf-76fd87ef3fa7" providerId="ADAL" clId="{806677C3-7ECC-4A8F-8B34-3D0177702D8F}" dt="2023-12-20T13:41:57.101" v="25"/>
          <ac:picMkLst>
            <pc:docMk/>
            <pc:sldMk cId="0" sldId="268"/>
            <ac:picMk id="8" creationId="{A2A153AA-8B70-CAFC-0AB4-1CA79F9CF2B5}"/>
          </ac:picMkLst>
        </pc:picChg>
        <pc:picChg chg="add del mod ord">
          <ac:chgData name="Staugler,Elizabeth A" userId="57cacfb3-9ec8-455d-8fbf-76fd87ef3fa7" providerId="ADAL" clId="{806677C3-7ECC-4A8F-8B34-3D0177702D8F}" dt="2023-12-20T13:42:58.575" v="26"/>
          <ac:picMkLst>
            <pc:docMk/>
            <pc:sldMk cId="0" sldId="268"/>
            <ac:picMk id="11" creationId="{57E702F5-1524-7A20-DFEB-73973A9B65D7}"/>
          </ac:picMkLst>
        </pc:picChg>
        <pc:picChg chg="add del mod">
          <ac:chgData name="Staugler,Elizabeth A" userId="57cacfb3-9ec8-455d-8fbf-76fd87ef3fa7" providerId="ADAL" clId="{806677C3-7ECC-4A8F-8B34-3D0177702D8F}" dt="2023-12-20T13:44:32.008" v="28"/>
          <ac:picMkLst>
            <pc:docMk/>
            <pc:sldMk cId="0" sldId="268"/>
            <ac:picMk id="12" creationId="{DF212327-1948-7AA1-569C-CB277A2614A2}"/>
          </ac:picMkLst>
        </pc:picChg>
        <pc:picChg chg="add del mod ord">
          <ac:chgData name="Staugler,Elizabeth A" userId="57cacfb3-9ec8-455d-8fbf-76fd87ef3fa7" providerId="ADAL" clId="{806677C3-7ECC-4A8F-8B34-3D0177702D8F}" dt="2023-12-20T13:44:51.320" v="29"/>
          <ac:picMkLst>
            <pc:docMk/>
            <pc:sldMk cId="0" sldId="268"/>
            <ac:picMk id="16" creationId="{E8A5635F-224D-EC26-18A9-F38624A60857}"/>
          </ac:picMkLst>
        </pc:picChg>
        <pc:picChg chg="add del mod">
          <ac:chgData name="Staugler,Elizabeth A" userId="57cacfb3-9ec8-455d-8fbf-76fd87ef3fa7" providerId="ADAL" clId="{806677C3-7ECC-4A8F-8B34-3D0177702D8F}" dt="2023-12-20T13:44:53.764" v="31"/>
          <ac:picMkLst>
            <pc:docMk/>
            <pc:sldMk cId="0" sldId="268"/>
            <ac:picMk id="17" creationId="{1DF817BF-4A49-E892-348F-456B6F8D7DDC}"/>
          </ac:picMkLst>
        </pc:picChg>
        <pc:picChg chg="add del mod ord">
          <ac:chgData name="Staugler,Elizabeth A" userId="57cacfb3-9ec8-455d-8fbf-76fd87ef3fa7" providerId="ADAL" clId="{806677C3-7ECC-4A8F-8B34-3D0177702D8F}" dt="2023-12-20T13:45:56.170" v="32"/>
          <ac:picMkLst>
            <pc:docMk/>
            <pc:sldMk cId="0" sldId="268"/>
            <ac:picMk id="20" creationId="{FB56ADF5-62DB-13F0-69B3-B8C8A5F4A1BC}"/>
          </ac:picMkLst>
        </pc:picChg>
        <pc:picChg chg="add del mod">
          <ac:chgData name="Staugler,Elizabeth A" userId="57cacfb3-9ec8-455d-8fbf-76fd87ef3fa7" providerId="ADAL" clId="{806677C3-7ECC-4A8F-8B34-3D0177702D8F}" dt="2023-12-20T13:47:05.692" v="34"/>
          <ac:picMkLst>
            <pc:docMk/>
            <pc:sldMk cId="0" sldId="268"/>
            <ac:picMk id="21" creationId="{675341C1-B25D-D3A0-A5CE-194C7682FC28}"/>
          </ac:picMkLst>
        </pc:picChg>
        <pc:picChg chg="add del mod ord">
          <ac:chgData name="Staugler,Elizabeth A" userId="57cacfb3-9ec8-455d-8fbf-76fd87ef3fa7" providerId="ADAL" clId="{806677C3-7ECC-4A8F-8B34-3D0177702D8F}" dt="2023-12-20T13:48:06.929" v="35"/>
          <ac:picMkLst>
            <pc:docMk/>
            <pc:sldMk cId="0" sldId="268"/>
            <ac:picMk id="25" creationId="{63201104-503B-D1D6-F06D-592F45C2CA23}"/>
          </ac:picMkLst>
        </pc:picChg>
        <pc:picChg chg="add mod">
          <ac:chgData name="Staugler,Elizabeth A" userId="57cacfb3-9ec8-455d-8fbf-76fd87ef3fa7" providerId="ADAL" clId="{806677C3-7ECC-4A8F-8B34-3D0177702D8F}" dt="2023-12-20T13:48:06.929" v="35"/>
          <ac:picMkLst>
            <pc:docMk/>
            <pc:sldMk cId="0" sldId="268"/>
            <ac:picMk id="26" creationId="{2DE6CDA2-F03A-41FF-AD54-F0C8542176D0}"/>
          </ac:picMkLst>
        </pc:picChg>
        <pc:picChg chg="del">
          <ac:chgData name="Staugler,Elizabeth A" userId="57cacfb3-9ec8-455d-8fbf-76fd87ef3fa7" providerId="ADAL" clId="{806677C3-7ECC-4A8F-8B34-3D0177702D8F}" dt="2023-12-20T13:41:45.814" v="22"/>
          <ac:picMkLst>
            <pc:docMk/>
            <pc:sldMk cId="0" sldId="268"/>
            <ac:picMk id="42" creationId="{3C2133BB-C96A-5312-2373-95ADC1209F99}"/>
          </ac:picMkLst>
        </pc:picChg>
      </pc:sldChg>
      <pc:sldChg chg="addSp delSp modSp mod modTransition modAnim">
        <pc:chgData name="Staugler,Elizabeth A" userId="57cacfb3-9ec8-455d-8fbf-76fd87ef3fa7" providerId="ADAL" clId="{806677C3-7ECC-4A8F-8B34-3D0177702D8F}" dt="2023-12-20T13:39:32.738" v="17"/>
        <pc:sldMkLst>
          <pc:docMk/>
          <pc:sldMk cId="0" sldId="269"/>
        </pc:sldMkLst>
        <pc:picChg chg="add del mod ord">
          <ac:chgData name="Staugler,Elizabeth A" userId="57cacfb3-9ec8-455d-8fbf-76fd87ef3fa7" providerId="ADAL" clId="{806677C3-7ECC-4A8F-8B34-3D0177702D8F}" dt="2023-12-20T13:35:56.435" v="5"/>
          <ac:picMkLst>
            <pc:docMk/>
            <pc:sldMk cId="0" sldId="269"/>
            <ac:picMk id="3" creationId="{154D0F5A-2C7C-84F0-57E4-8A407C742A26}"/>
          </ac:picMkLst>
        </pc:picChg>
        <pc:picChg chg="add del mod">
          <ac:chgData name="Staugler,Elizabeth A" userId="57cacfb3-9ec8-455d-8fbf-76fd87ef3fa7" providerId="ADAL" clId="{806677C3-7ECC-4A8F-8B34-3D0177702D8F}" dt="2023-12-20T13:39:16.671" v="16"/>
          <ac:picMkLst>
            <pc:docMk/>
            <pc:sldMk cId="0" sldId="269"/>
            <ac:picMk id="4" creationId="{89DA1272-47FE-FAE3-AAFF-0691C10C18E1}"/>
          </ac:picMkLst>
        </pc:picChg>
        <pc:picChg chg="add del mod ord">
          <ac:chgData name="Staugler,Elizabeth A" userId="57cacfb3-9ec8-455d-8fbf-76fd87ef3fa7" providerId="ADAL" clId="{806677C3-7ECC-4A8F-8B34-3D0177702D8F}" dt="2023-12-20T13:39:32.738" v="17"/>
          <ac:picMkLst>
            <pc:docMk/>
            <pc:sldMk cId="0" sldId="269"/>
            <ac:picMk id="9" creationId="{F98BF1AE-D07A-E814-F435-F0BDDE8342B1}"/>
          </ac:picMkLst>
        </pc:picChg>
        <pc:picChg chg="add mod">
          <ac:chgData name="Staugler,Elizabeth A" userId="57cacfb3-9ec8-455d-8fbf-76fd87ef3fa7" providerId="ADAL" clId="{806677C3-7ECC-4A8F-8B34-3D0177702D8F}" dt="2023-12-20T13:39:32.738" v="17"/>
          <ac:picMkLst>
            <pc:docMk/>
            <pc:sldMk cId="0" sldId="269"/>
            <ac:picMk id="10" creationId="{09898743-0EF7-0262-63C7-BC30D9FA316C}"/>
          </ac:picMkLst>
        </pc:picChg>
        <pc:picChg chg="del">
          <ac:chgData name="Staugler,Elizabeth A" userId="57cacfb3-9ec8-455d-8fbf-76fd87ef3fa7" providerId="ADAL" clId="{806677C3-7ECC-4A8F-8B34-3D0177702D8F}" dt="2023-12-20T13:35:39.246" v="4"/>
          <ac:picMkLst>
            <pc:docMk/>
            <pc:sldMk cId="0" sldId="269"/>
            <ac:picMk id="19" creationId="{0EB850A1-B49D-FB60-6B21-578D87A1FAAB}"/>
          </ac:picMkLst>
        </pc:picChg>
      </pc:sldChg>
      <pc:sldChg chg="new del">
        <pc:chgData name="Staugler,Elizabeth A" userId="57cacfb3-9ec8-455d-8fbf-76fd87ef3fa7" providerId="ADAL" clId="{806677C3-7ECC-4A8F-8B34-3D0177702D8F}" dt="2023-12-21T11:52:50.189" v="1367" actId="47"/>
        <pc:sldMkLst>
          <pc:docMk/>
          <pc:sldMk cId="3689298672" sldId="270"/>
        </pc:sldMkLst>
      </pc:sldChg>
      <pc:sldChg chg="new del">
        <pc:chgData name="Staugler,Elizabeth A" userId="57cacfb3-9ec8-455d-8fbf-76fd87ef3fa7" providerId="ADAL" clId="{806677C3-7ECC-4A8F-8B34-3D0177702D8F}" dt="2023-12-21T11:52:49.239" v="1366" actId="47"/>
        <pc:sldMkLst>
          <pc:docMk/>
          <pc:sldMk cId="3632747991" sldId="271"/>
        </pc:sldMkLst>
      </pc:sldChg>
      <pc:sldChg chg="addSp delSp modSp add mod modTransition delAnim modAnim delCm modNotesTx">
        <pc:chgData name="Staugler,Elizabeth A" userId="57cacfb3-9ec8-455d-8fbf-76fd87ef3fa7" providerId="ADAL" clId="{806677C3-7ECC-4A8F-8B34-3D0177702D8F}" dt="2024-01-12T13:59:21.100" v="3965"/>
        <pc:sldMkLst>
          <pc:docMk/>
          <pc:sldMk cId="2051017264" sldId="272"/>
        </pc:sldMkLst>
        <pc:spChg chg="add mod">
          <ac:chgData name="Staugler,Elizabeth A" userId="57cacfb3-9ec8-455d-8fbf-76fd87ef3fa7" providerId="ADAL" clId="{806677C3-7ECC-4A8F-8B34-3D0177702D8F}" dt="2023-12-21T12:14:09.345" v="1886" actId="1076"/>
          <ac:spMkLst>
            <pc:docMk/>
            <pc:sldMk cId="2051017264" sldId="272"/>
            <ac:spMk id="6" creationId="{9FBC1E71-B8E8-075A-E6BB-41AA4B4E0484}"/>
          </ac:spMkLst>
        </pc:spChg>
        <pc:spChg chg="add mod">
          <ac:chgData name="Staugler,Elizabeth A" userId="57cacfb3-9ec8-455d-8fbf-76fd87ef3fa7" providerId="ADAL" clId="{806677C3-7ECC-4A8F-8B34-3D0177702D8F}" dt="2023-12-21T12:16:50.357" v="1975" actId="1038"/>
          <ac:spMkLst>
            <pc:docMk/>
            <pc:sldMk cId="2051017264" sldId="272"/>
            <ac:spMk id="7" creationId="{AC8B18A3-7F30-EF70-CA07-33058FD79550}"/>
          </ac:spMkLst>
        </pc:spChg>
        <pc:spChg chg="add mod">
          <ac:chgData name="Staugler,Elizabeth A" userId="57cacfb3-9ec8-455d-8fbf-76fd87ef3fa7" providerId="ADAL" clId="{806677C3-7ECC-4A8F-8B34-3D0177702D8F}" dt="2023-12-21T12:14:29.071" v="1891" actId="1076"/>
          <ac:spMkLst>
            <pc:docMk/>
            <pc:sldMk cId="2051017264" sldId="272"/>
            <ac:spMk id="10" creationId="{E81A39E5-C458-895E-9038-76C5CBF945BF}"/>
          </ac:spMkLst>
        </pc:spChg>
        <pc:spChg chg="add mod">
          <ac:chgData name="Staugler,Elizabeth A" userId="57cacfb3-9ec8-455d-8fbf-76fd87ef3fa7" providerId="ADAL" clId="{806677C3-7ECC-4A8F-8B34-3D0177702D8F}" dt="2023-12-21T16:36:21.601" v="3885" actId="207"/>
          <ac:spMkLst>
            <pc:docMk/>
            <pc:sldMk cId="2051017264" sldId="272"/>
            <ac:spMk id="11" creationId="{462326DF-FF02-F0E1-1D27-CA6D896CFDCD}"/>
          </ac:spMkLst>
        </pc:spChg>
        <pc:spChg chg="add del mod">
          <ac:chgData name="Staugler,Elizabeth A" userId="57cacfb3-9ec8-455d-8fbf-76fd87ef3fa7" providerId="ADAL" clId="{806677C3-7ECC-4A8F-8B34-3D0177702D8F}" dt="2023-12-21T16:36:42.427" v="3887" actId="478"/>
          <ac:spMkLst>
            <pc:docMk/>
            <pc:sldMk cId="2051017264" sldId="272"/>
            <ac:spMk id="22" creationId="{33179996-819F-E25D-1109-C792BA8072C7}"/>
          </ac:spMkLst>
        </pc:spChg>
        <pc:spChg chg="del">
          <ac:chgData name="Staugler,Elizabeth A" userId="57cacfb3-9ec8-455d-8fbf-76fd87ef3fa7" providerId="ADAL" clId="{806677C3-7ECC-4A8F-8B34-3D0177702D8F}" dt="2023-12-21T11:58:06.676" v="1532" actId="478"/>
          <ac:spMkLst>
            <pc:docMk/>
            <pc:sldMk cId="2051017264" sldId="272"/>
            <ac:spMk id="282" creationId="{00000000-0000-0000-0000-000000000000}"/>
          </ac:spMkLst>
        </pc:spChg>
        <pc:spChg chg="del">
          <ac:chgData name="Staugler,Elizabeth A" userId="57cacfb3-9ec8-455d-8fbf-76fd87ef3fa7" providerId="ADAL" clId="{806677C3-7ECC-4A8F-8B34-3D0177702D8F}" dt="2023-12-21T11:58:08.615" v="1533" actId="478"/>
          <ac:spMkLst>
            <pc:docMk/>
            <pc:sldMk cId="2051017264" sldId="272"/>
            <ac:spMk id="283" creationId="{00000000-0000-0000-0000-000000000000}"/>
          </ac:spMkLst>
        </pc:spChg>
        <pc:spChg chg="del">
          <ac:chgData name="Staugler,Elizabeth A" userId="57cacfb3-9ec8-455d-8fbf-76fd87ef3fa7" providerId="ADAL" clId="{806677C3-7ECC-4A8F-8B34-3D0177702D8F}" dt="2023-12-21T11:58:09.879" v="1534" actId="478"/>
          <ac:spMkLst>
            <pc:docMk/>
            <pc:sldMk cId="2051017264" sldId="272"/>
            <ac:spMk id="284" creationId="{00000000-0000-0000-0000-000000000000}"/>
          </ac:spMkLst>
        </pc:spChg>
        <pc:spChg chg="del">
          <ac:chgData name="Staugler,Elizabeth A" userId="57cacfb3-9ec8-455d-8fbf-76fd87ef3fa7" providerId="ADAL" clId="{806677C3-7ECC-4A8F-8B34-3D0177702D8F}" dt="2023-12-21T11:58:14.798" v="1536" actId="478"/>
          <ac:spMkLst>
            <pc:docMk/>
            <pc:sldMk cId="2051017264" sldId="272"/>
            <ac:spMk id="285" creationId="{00000000-0000-0000-0000-000000000000}"/>
          </ac:spMkLst>
        </pc:spChg>
        <pc:spChg chg="mod">
          <ac:chgData name="Staugler,Elizabeth A" userId="57cacfb3-9ec8-455d-8fbf-76fd87ef3fa7" providerId="ADAL" clId="{806677C3-7ECC-4A8F-8B34-3D0177702D8F}" dt="2023-12-21T16:36:51.608" v="3899" actId="1076"/>
          <ac:spMkLst>
            <pc:docMk/>
            <pc:sldMk cId="2051017264" sldId="272"/>
            <ac:spMk id="286" creationId="{00000000-0000-0000-0000-000000000000}"/>
          </ac:spMkLst>
        </pc:spChg>
        <pc:spChg chg="mod">
          <ac:chgData name="Staugler,Elizabeth A" userId="57cacfb3-9ec8-455d-8fbf-76fd87ef3fa7" providerId="ADAL" clId="{806677C3-7ECC-4A8F-8B34-3D0177702D8F}" dt="2023-12-21T11:52:59.610" v="1375" actId="20577"/>
          <ac:spMkLst>
            <pc:docMk/>
            <pc:sldMk cId="2051017264" sldId="272"/>
            <ac:spMk id="287" creationId="{00000000-0000-0000-0000-000000000000}"/>
          </ac:spMkLst>
        </pc:spChg>
        <pc:graphicFrameChg chg="add mod modGraphic">
          <ac:chgData name="Staugler,Elizabeth A" userId="57cacfb3-9ec8-455d-8fbf-76fd87ef3fa7" providerId="ADAL" clId="{806677C3-7ECC-4A8F-8B34-3D0177702D8F}" dt="2023-12-21T12:17:42.864" v="1976" actId="6549"/>
          <ac:graphicFrameMkLst>
            <pc:docMk/>
            <pc:sldMk cId="2051017264" sldId="272"/>
            <ac:graphicFrameMk id="2" creationId="{09A37D8A-6554-572F-CE9D-2083D50AE765}"/>
          </ac:graphicFrameMkLst>
        </pc:graphicFrameChg>
        <pc:graphicFrameChg chg="mod modGraphic">
          <ac:chgData name="Staugler,Elizabeth A" userId="57cacfb3-9ec8-455d-8fbf-76fd87ef3fa7" providerId="ADAL" clId="{806677C3-7ECC-4A8F-8B34-3D0177702D8F}" dt="2023-12-21T12:18:21.068" v="1977" actId="6549"/>
          <ac:graphicFrameMkLst>
            <pc:docMk/>
            <pc:sldMk cId="2051017264" sldId="272"/>
            <ac:graphicFrameMk id="277" creationId="{00000000-0000-0000-0000-000000000000}"/>
          </ac:graphicFrameMkLst>
        </pc:graphicFrameChg>
        <pc:picChg chg="add del mod modCrop">
          <ac:chgData name="Staugler,Elizabeth A" userId="57cacfb3-9ec8-455d-8fbf-76fd87ef3fa7" providerId="ADAL" clId="{806677C3-7ECC-4A8F-8B34-3D0177702D8F}" dt="2023-12-21T12:01:44.210" v="1562" actId="478"/>
          <ac:picMkLst>
            <pc:docMk/>
            <pc:sldMk cId="2051017264" sldId="272"/>
            <ac:picMk id="3" creationId="{78FC3F53-2DA0-FF5E-E91F-5D8859598229}"/>
          </ac:picMkLst>
        </pc:picChg>
        <pc:picChg chg="add mod">
          <ac:chgData name="Staugler,Elizabeth A" userId="57cacfb3-9ec8-455d-8fbf-76fd87ef3fa7" providerId="ADAL" clId="{806677C3-7ECC-4A8F-8B34-3D0177702D8F}" dt="2023-12-21T16:34:14.554" v="3845" actId="1076"/>
          <ac:picMkLst>
            <pc:docMk/>
            <pc:sldMk cId="2051017264" sldId="272"/>
            <ac:picMk id="4" creationId="{F6B7B099-9EC3-79F3-E665-BA8B5844A74C}"/>
          </ac:picMkLst>
        </pc:picChg>
        <pc:picChg chg="add mod">
          <ac:chgData name="Staugler,Elizabeth A" userId="57cacfb3-9ec8-455d-8fbf-76fd87ef3fa7" providerId="ADAL" clId="{806677C3-7ECC-4A8F-8B34-3D0177702D8F}" dt="2023-12-21T16:34:28.053" v="3851" actId="1036"/>
          <ac:picMkLst>
            <pc:docMk/>
            <pc:sldMk cId="2051017264" sldId="272"/>
            <ac:picMk id="5" creationId="{06378531-31B6-5966-FF88-3B5A90EA936E}"/>
          </ac:picMkLst>
        </pc:picChg>
        <pc:picChg chg="add mod">
          <ac:chgData name="Staugler,Elizabeth A" userId="57cacfb3-9ec8-455d-8fbf-76fd87ef3fa7" providerId="ADAL" clId="{806677C3-7ECC-4A8F-8B34-3D0177702D8F}" dt="2023-12-21T16:34:37.488" v="3856" actId="14100"/>
          <ac:picMkLst>
            <pc:docMk/>
            <pc:sldMk cId="2051017264" sldId="272"/>
            <ac:picMk id="8" creationId="{EDBED910-4656-59BD-BE09-52F6D6D3454F}"/>
          </ac:picMkLst>
        </pc:picChg>
        <pc:picChg chg="add mod">
          <ac:chgData name="Staugler,Elizabeth A" userId="57cacfb3-9ec8-455d-8fbf-76fd87ef3fa7" providerId="ADAL" clId="{806677C3-7ECC-4A8F-8B34-3D0177702D8F}" dt="2023-12-21T16:34:48.276" v="3860" actId="1076"/>
          <ac:picMkLst>
            <pc:docMk/>
            <pc:sldMk cId="2051017264" sldId="272"/>
            <ac:picMk id="9" creationId="{98F8FF13-3408-DA5B-F167-E10182E1D7CF}"/>
          </ac:picMkLst>
        </pc:picChg>
        <pc:picChg chg="add del mod">
          <ac:chgData name="Staugler,Elizabeth A" userId="57cacfb3-9ec8-455d-8fbf-76fd87ef3fa7" providerId="ADAL" clId="{806677C3-7ECC-4A8F-8B34-3D0177702D8F}" dt="2023-12-21T12:26:28.879" v="2433"/>
          <ac:picMkLst>
            <pc:docMk/>
            <pc:sldMk cId="2051017264" sldId="272"/>
            <ac:picMk id="13" creationId="{2C760096-18F2-B128-C518-58E113BDA1B2}"/>
          </ac:picMkLst>
        </pc:picChg>
        <pc:picChg chg="add del mod ord">
          <ac:chgData name="Staugler,Elizabeth A" userId="57cacfb3-9ec8-455d-8fbf-76fd87ef3fa7" providerId="ADAL" clId="{806677C3-7ECC-4A8F-8B34-3D0177702D8F}" dt="2023-12-21T15:40:26.501" v="3514"/>
          <ac:picMkLst>
            <pc:docMk/>
            <pc:sldMk cId="2051017264" sldId="272"/>
            <ac:picMk id="13" creationId="{7F93FD96-F616-4708-A62D-76F9001FE9B6}"/>
          </ac:picMkLst>
        </pc:picChg>
        <pc:picChg chg="add del mod">
          <ac:chgData name="Staugler,Elizabeth A" userId="57cacfb3-9ec8-455d-8fbf-76fd87ef3fa7" providerId="ADAL" clId="{806677C3-7ECC-4A8F-8B34-3D0177702D8F}" dt="2023-12-21T15:40:01.178" v="3513"/>
          <ac:picMkLst>
            <pc:docMk/>
            <pc:sldMk cId="2051017264" sldId="272"/>
            <ac:picMk id="14" creationId="{B92CE3A9-0C12-A6E6-5FE1-8B64C4377A22}"/>
          </ac:picMkLst>
        </pc:picChg>
        <pc:picChg chg="add del mod">
          <ac:chgData name="Staugler,Elizabeth A" userId="57cacfb3-9ec8-455d-8fbf-76fd87ef3fa7" providerId="ADAL" clId="{806677C3-7ECC-4A8F-8B34-3D0177702D8F}" dt="2023-12-21T15:40:37.121" v="3516"/>
          <ac:picMkLst>
            <pc:docMk/>
            <pc:sldMk cId="2051017264" sldId="272"/>
            <ac:picMk id="15" creationId="{6B93F5AB-9366-331E-7784-522B09E06379}"/>
          </ac:picMkLst>
        </pc:picChg>
        <pc:picChg chg="add del mod ord">
          <ac:chgData name="Staugler,Elizabeth A" userId="57cacfb3-9ec8-455d-8fbf-76fd87ef3fa7" providerId="ADAL" clId="{806677C3-7ECC-4A8F-8B34-3D0177702D8F}" dt="2023-12-21T15:41:00.395" v="3517"/>
          <ac:picMkLst>
            <pc:docMk/>
            <pc:sldMk cId="2051017264" sldId="272"/>
            <ac:picMk id="18" creationId="{E4927B17-EC3A-1180-9E5B-60949B2AD4A7}"/>
          </ac:picMkLst>
        </pc:picChg>
        <pc:picChg chg="add mod">
          <ac:chgData name="Staugler,Elizabeth A" userId="57cacfb3-9ec8-455d-8fbf-76fd87ef3fa7" providerId="ADAL" clId="{806677C3-7ECC-4A8F-8B34-3D0177702D8F}" dt="2023-12-21T16:34:43.862" v="3859" actId="1076"/>
          <ac:picMkLst>
            <pc:docMk/>
            <pc:sldMk cId="2051017264" sldId="272"/>
            <ac:picMk id="19" creationId="{85D0FE4C-5739-D0B6-13AC-74CA1DADCD43}"/>
          </ac:picMkLst>
        </pc:picChg>
        <pc:picChg chg="del">
          <ac:chgData name="Staugler,Elizabeth A" userId="57cacfb3-9ec8-455d-8fbf-76fd87ef3fa7" providerId="ADAL" clId="{806677C3-7ECC-4A8F-8B34-3D0177702D8F}" dt="2023-12-21T11:58:11.531" v="1535" actId="478"/>
          <ac:picMkLst>
            <pc:docMk/>
            <pc:sldMk cId="2051017264" sldId="272"/>
            <ac:picMk id="21" creationId="{141D7A21-736C-72B9-4727-3F2C020588A4}"/>
          </ac:picMkLst>
        </pc:picChg>
        <pc:picChg chg="del mod">
          <ac:chgData name="Staugler,Elizabeth A" userId="57cacfb3-9ec8-455d-8fbf-76fd87ef3fa7" providerId="ADAL" clId="{806677C3-7ECC-4A8F-8B34-3D0177702D8F}" dt="2023-12-21T11:55:59.029" v="1485" actId="478"/>
          <ac:picMkLst>
            <pc:docMk/>
            <pc:sldMk cId="2051017264" sldId="272"/>
            <ac:picMk id="278" creationId="{00000000-0000-0000-0000-000000000000}"/>
          </ac:picMkLst>
        </pc:picChg>
        <pc:extLst>
          <p:ext xmlns:p="http://schemas.openxmlformats.org/presentationml/2006/main" uri="{D6D511B9-2390-475A-947B-AFAB55BFBCF1}">
            <pc226:cmChg xmlns:pc226="http://schemas.microsoft.com/office/powerpoint/2022/06/main/command" chg="del">
              <pc226:chgData name="Staugler,Elizabeth A" userId="57cacfb3-9ec8-455d-8fbf-76fd87ef3fa7" providerId="ADAL" clId="{806677C3-7ECC-4A8F-8B34-3D0177702D8F}" dt="2024-01-12T13:59:21.100" v="3965"/>
              <pc2:cmMkLst xmlns:pc2="http://schemas.microsoft.com/office/powerpoint/2019/9/main/command">
                <pc:docMk/>
                <pc:sldMk cId="2051017264" sldId="272"/>
                <pc2:cmMk id="{BB62F973-6563-4BD0-B427-EB94F068BB09}"/>
              </pc2:cmMkLst>
            </pc226:cmChg>
          </p:ext>
        </pc:extLst>
      </pc:sldChg>
    </pc:docChg>
  </pc:docChgLst>
  <pc:docChgLst>
    <pc:chgData name="H. Dail Laughinghouse IV" userId="da7630e7-1516-47a3-bb1d-09a676de3cf6" providerId="ADAL" clId="{9F1E52A4-E4E4-4894-8CB7-555EDAAF125B}"/>
    <pc:docChg chg="modSld">
      <pc:chgData name="H. Dail Laughinghouse IV" userId="da7630e7-1516-47a3-bb1d-09a676de3cf6" providerId="ADAL" clId="{9F1E52A4-E4E4-4894-8CB7-555EDAAF125B}" dt="2023-12-20T21:34:47.057" v="22"/>
      <pc:docMkLst>
        <pc:docMk/>
      </pc:docMkLst>
      <pc:sldChg chg="addCm">
        <pc:chgData name="H. Dail Laughinghouse IV" userId="da7630e7-1516-47a3-bb1d-09a676de3cf6" providerId="ADAL" clId="{9F1E52A4-E4E4-4894-8CB7-555EDAAF125B}" dt="2023-12-20T17:08:50.295" v="0"/>
        <pc:sldMkLst>
          <pc:docMk/>
          <pc:sldMk cId="0" sldId="257"/>
        </pc:sldMkLst>
        <pc:extLst>
          <p:ext xmlns:p="http://schemas.openxmlformats.org/presentationml/2006/main" uri="{D6D511B9-2390-475A-947B-AFAB55BFBCF1}">
            <pc226:cmChg xmlns:pc226="http://schemas.microsoft.com/office/powerpoint/2022/06/main/command" chg="add">
              <pc226:chgData name="H. Dail Laughinghouse IV" userId="da7630e7-1516-47a3-bb1d-09a676de3cf6" providerId="ADAL" clId="{9F1E52A4-E4E4-4894-8CB7-555EDAAF125B}" dt="2023-12-20T17:08:50.295" v="0"/>
              <pc2:cmMkLst xmlns:pc2="http://schemas.microsoft.com/office/powerpoint/2019/9/main/command">
                <pc:docMk/>
                <pc:sldMk cId="0" sldId="257"/>
                <pc2:cmMk id="{DDA079ED-5B32-4532-B1BC-8F44D1C638F9}"/>
              </pc2:cmMkLst>
            </pc226:cmChg>
          </p:ext>
        </pc:extLst>
      </pc:sldChg>
      <pc:sldChg chg="addCm">
        <pc:chgData name="H. Dail Laughinghouse IV" userId="da7630e7-1516-47a3-bb1d-09a676de3cf6" providerId="ADAL" clId="{9F1E52A4-E4E4-4894-8CB7-555EDAAF125B}" dt="2023-12-20T17:11:10.166" v="2"/>
        <pc:sldMkLst>
          <pc:docMk/>
          <pc:sldMk cId="0" sldId="258"/>
        </pc:sldMkLst>
        <pc:extLst>
          <p:ext xmlns:p="http://schemas.openxmlformats.org/presentationml/2006/main" uri="{D6D511B9-2390-475A-947B-AFAB55BFBCF1}">
            <pc226:cmChg xmlns:pc226="http://schemas.microsoft.com/office/powerpoint/2022/06/main/command" chg="add">
              <pc226:chgData name="H. Dail Laughinghouse IV" userId="da7630e7-1516-47a3-bb1d-09a676de3cf6" providerId="ADAL" clId="{9F1E52A4-E4E4-4894-8CB7-555EDAAF125B}" dt="2023-12-20T17:10:12.805" v="1"/>
              <pc2:cmMkLst xmlns:pc2="http://schemas.microsoft.com/office/powerpoint/2019/9/main/command">
                <pc:docMk/>
                <pc:sldMk cId="0" sldId="258"/>
                <pc2:cmMk id="{3C03710C-AA13-4A38-9831-160537EA3FBF}"/>
              </pc2:cmMkLst>
            </pc226:cmChg>
            <pc226:cmChg xmlns:pc226="http://schemas.microsoft.com/office/powerpoint/2022/06/main/command" chg="add">
              <pc226:chgData name="H. Dail Laughinghouse IV" userId="da7630e7-1516-47a3-bb1d-09a676de3cf6" providerId="ADAL" clId="{9F1E52A4-E4E4-4894-8CB7-555EDAAF125B}" dt="2023-12-20T17:11:10.166" v="2"/>
              <pc2:cmMkLst xmlns:pc2="http://schemas.microsoft.com/office/powerpoint/2019/9/main/command">
                <pc:docMk/>
                <pc:sldMk cId="0" sldId="258"/>
                <pc2:cmMk id="{421F4E50-58A8-410B-A69C-63D90B3D8BE0}"/>
              </pc2:cmMkLst>
            </pc226:cmChg>
          </p:ext>
        </pc:extLst>
      </pc:sldChg>
      <pc:sldChg chg="addCm">
        <pc:chgData name="H. Dail Laughinghouse IV" userId="da7630e7-1516-47a3-bb1d-09a676de3cf6" providerId="ADAL" clId="{9F1E52A4-E4E4-4894-8CB7-555EDAAF125B}" dt="2023-12-20T17:12:22.195" v="3"/>
        <pc:sldMkLst>
          <pc:docMk/>
          <pc:sldMk cId="0" sldId="259"/>
        </pc:sldMkLst>
        <pc:extLst>
          <p:ext xmlns:p="http://schemas.openxmlformats.org/presentationml/2006/main" uri="{D6D511B9-2390-475A-947B-AFAB55BFBCF1}">
            <pc226:cmChg xmlns:pc226="http://schemas.microsoft.com/office/powerpoint/2022/06/main/command" chg="add">
              <pc226:chgData name="H. Dail Laughinghouse IV" userId="da7630e7-1516-47a3-bb1d-09a676de3cf6" providerId="ADAL" clId="{9F1E52A4-E4E4-4894-8CB7-555EDAAF125B}" dt="2023-12-20T17:12:22.195" v="3"/>
              <pc2:cmMkLst xmlns:pc2="http://schemas.microsoft.com/office/powerpoint/2019/9/main/command">
                <pc:docMk/>
                <pc:sldMk cId="0" sldId="259"/>
                <pc2:cmMk id="{D9F391C3-22C9-4A40-A6D1-1535AF74526A}"/>
              </pc2:cmMkLst>
            </pc226:cmChg>
          </p:ext>
        </pc:extLst>
      </pc:sldChg>
      <pc:sldChg chg="addCm">
        <pc:chgData name="H. Dail Laughinghouse IV" userId="da7630e7-1516-47a3-bb1d-09a676de3cf6" providerId="ADAL" clId="{9F1E52A4-E4E4-4894-8CB7-555EDAAF125B}" dt="2023-12-20T17:13:07.455" v="4"/>
        <pc:sldMkLst>
          <pc:docMk/>
          <pc:sldMk cId="0" sldId="260"/>
        </pc:sldMkLst>
        <pc:extLst>
          <p:ext xmlns:p="http://schemas.openxmlformats.org/presentationml/2006/main" uri="{D6D511B9-2390-475A-947B-AFAB55BFBCF1}">
            <pc226:cmChg xmlns:pc226="http://schemas.microsoft.com/office/powerpoint/2022/06/main/command" chg="add">
              <pc226:chgData name="H. Dail Laughinghouse IV" userId="da7630e7-1516-47a3-bb1d-09a676de3cf6" providerId="ADAL" clId="{9F1E52A4-E4E4-4894-8CB7-555EDAAF125B}" dt="2023-12-20T17:13:07.455" v="4"/>
              <pc2:cmMkLst xmlns:pc2="http://schemas.microsoft.com/office/powerpoint/2019/9/main/command">
                <pc:docMk/>
                <pc:sldMk cId="0" sldId="260"/>
                <pc2:cmMk id="{D085D83C-755D-428C-AEB5-2F4BB388B7E6}"/>
              </pc2:cmMkLst>
            </pc226:cmChg>
          </p:ext>
        </pc:extLst>
      </pc:sldChg>
      <pc:sldChg chg="addCm">
        <pc:chgData name="H. Dail Laughinghouse IV" userId="da7630e7-1516-47a3-bb1d-09a676de3cf6" providerId="ADAL" clId="{9F1E52A4-E4E4-4894-8CB7-555EDAAF125B}" dt="2023-12-20T17:14:47.927" v="5"/>
        <pc:sldMkLst>
          <pc:docMk/>
          <pc:sldMk cId="0" sldId="262"/>
        </pc:sldMkLst>
        <pc:extLst>
          <p:ext xmlns:p="http://schemas.openxmlformats.org/presentationml/2006/main" uri="{D6D511B9-2390-475A-947B-AFAB55BFBCF1}">
            <pc226:cmChg xmlns:pc226="http://schemas.microsoft.com/office/powerpoint/2022/06/main/command" chg="add">
              <pc226:chgData name="H. Dail Laughinghouse IV" userId="da7630e7-1516-47a3-bb1d-09a676de3cf6" providerId="ADAL" clId="{9F1E52A4-E4E4-4894-8CB7-555EDAAF125B}" dt="2023-12-20T17:14:47.927" v="5"/>
              <pc2:cmMkLst xmlns:pc2="http://schemas.microsoft.com/office/powerpoint/2019/9/main/command">
                <pc:docMk/>
                <pc:sldMk cId="0" sldId="262"/>
                <pc2:cmMk id="{BE7D9983-90F3-4058-AC12-BA358FECFF71}"/>
              </pc2:cmMkLst>
            </pc226:cmChg>
          </p:ext>
        </pc:extLst>
      </pc:sldChg>
      <pc:sldChg chg="addCm">
        <pc:chgData name="H. Dail Laughinghouse IV" userId="da7630e7-1516-47a3-bb1d-09a676de3cf6" providerId="ADAL" clId="{9F1E52A4-E4E4-4894-8CB7-555EDAAF125B}" dt="2023-12-20T17:18:43.740" v="6"/>
        <pc:sldMkLst>
          <pc:docMk/>
          <pc:sldMk cId="0" sldId="264"/>
        </pc:sldMkLst>
        <pc:extLst>
          <p:ext xmlns:p="http://schemas.openxmlformats.org/presentationml/2006/main" uri="{D6D511B9-2390-475A-947B-AFAB55BFBCF1}">
            <pc226:cmChg xmlns:pc226="http://schemas.microsoft.com/office/powerpoint/2022/06/main/command" chg="add">
              <pc226:chgData name="H. Dail Laughinghouse IV" userId="da7630e7-1516-47a3-bb1d-09a676de3cf6" providerId="ADAL" clId="{9F1E52A4-E4E4-4894-8CB7-555EDAAF125B}" dt="2023-12-20T17:18:43.740" v="6"/>
              <pc2:cmMkLst xmlns:pc2="http://schemas.microsoft.com/office/powerpoint/2019/9/main/command">
                <pc:docMk/>
                <pc:sldMk cId="0" sldId="264"/>
                <pc2:cmMk id="{8A03767E-B114-4058-BBEF-19A6595239A5}"/>
              </pc2:cmMkLst>
            </pc226:cmChg>
          </p:ext>
        </pc:extLst>
      </pc:sldChg>
      <pc:sldChg chg="modSp mod addCm modCm">
        <pc:chgData name="H. Dail Laughinghouse IV" userId="da7630e7-1516-47a3-bb1d-09a676de3cf6" providerId="ADAL" clId="{9F1E52A4-E4E4-4894-8CB7-555EDAAF125B}" dt="2023-12-20T20:44:38.609" v="15"/>
        <pc:sldMkLst>
          <pc:docMk/>
          <pc:sldMk cId="0" sldId="265"/>
        </pc:sldMkLst>
        <pc:graphicFrameChg chg="modGraphic">
          <ac:chgData name="H. Dail Laughinghouse IV" userId="da7630e7-1516-47a3-bb1d-09a676de3cf6" providerId="ADAL" clId="{9F1E52A4-E4E4-4894-8CB7-555EDAAF125B}" dt="2023-12-20T20:32:04.963" v="11" actId="20577"/>
          <ac:graphicFrameMkLst>
            <pc:docMk/>
            <pc:sldMk cId="0" sldId="265"/>
            <ac:graphicFrameMk id="2" creationId="{00000000-0000-0000-0000-000000000000}"/>
          </ac:graphicFrameMkLst>
        </pc:graphicFrameChg>
        <pc:extLst>
          <p:ext xmlns:p="http://schemas.openxmlformats.org/presentationml/2006/main" uri="{D6D511B9-2390-475A-947B-AFAB55BFBCF1}">
            <pc226:cmChg xmlns:pc226="http://schemas.microsoft.com/office/powerpoint/2022/06/main/command" chg="add mod modRxn">
              <pc226:chgData name="H. Dail Laughinghouse IV" userId="da7630e7-1516-47a3-bb1d-09a676de3cf6" providerId="ADAL" clId="{9F1E52A4-E4E4-4894-8CB7-555EDAAF125B}" dt="2023-12-20T20:44:38.609" v="15"/>
              <pc2:cmMkLst xmlns:pc2="http://schemas.microsoft.com/office/powerpoint/2019/9/main/command">
                <pc:docMk/>
                <pc:sldMk cId="0" sldId="265"/>
                <pc2:cmMk id="{24CAA91A-21F7-43FC-9C34-F0BD0A228AD0}"/>
              </pc2:cmMkLst>
            </pc226:cmChg>
            <pc226:cmChg xmlns:pc226="http://schemas.microsoft.com/office/powerpoint/2022/06/main/command" chg="add mod">
              <pc226:chgData name="H. Dail Laughinghouse IV" userId="da7630e7-1516-47a3-bb1d-09a676de3cf6" providerId="ADAL" clId="{9F1E52A4-E4E4-4894-8CB7-555EDAAF125B}" dt="2023-12-20T20:32:02.853" v="9" actId="2056"/>
              <pc2:cmMkLst xmlns:pc2="http://schemas.microsoft.com/office/powerpoint/2019/9/main/command">
                <pc:docMk/>
                <pc:sldMk cId="0" sldId="265"/>
                <pc2:cmMk id="{240F0965-7B66-42AA-AF52-389957B05E6E}"/>
              </pc2:cmMkLst>
            </pc226:cmChg>
            <pc226:cmChg xmlns:pc226="http://schemas.microsoft.com/office/powerpoint/2022/06/main/command" chg="add mod">
              <pc226:chgData name="H. Dail Laughinghouse IV" userId="da7630e7-1516-47a3-bb1d-09a676de3cf6" providerId="ADAL" clId="{9F1E52A4-E4E4-4894-8CB7-555EDAAF125B}" dt="2023-12-20T20:32:02.853" v="9" actId="2056"/>
              <pc2:cmMkLst xmlns:pc2="http://schemas.microsoft.com/office/powerpoint/2019/9/main/command">
                <pc:docMk/>
                <pc:sldMk cId="0" sldId="265"/>
                <pc2:cmMk id="{EDD8938E-E951-4869-96F1-4CD088F5280A}"/>
              </pc2:cmMkLst>
            </pc226:cmChg>
            <pc226:cmChg xmlns:pc226="http://schemas.microsoft.com/office/powerpoint/2022/06/main/command" chg="add mod">
              <pc226:chgData name="H. Dail Laughinghouse IV" userId="da7630e7-1516-47a3-bb1d-09a676de3cf6" providerId="ADAL" clId="{9F1E52A4-E4E4-4894-8CB7-555EDAAF125B}" dt="2023-12-20T20:32:43.910" v="14" actId="2056"/>
              <pc2:cmMkLst xmlns:pc2="http://schemas.microsoft.com/office/powerpoint/2019/9/main/command">
                <pc:docMk/>
                <pc:sldMk cId="0" sldId="265"/>
                <pc2:cmMk id="{05EE65B9-42C6-49FB-808E-865C17E95A31}"/>
              </pc2:cmMkLst>
            </pc226:cmChg>
          </p:ext>
        </pc:extLst>
      </pc:sldChg>
      <pc:sldChg chg="addCm modCm">
        <pc:chgData name="H. Dail Laughinghouse IV" userId="da7630e7-1516-47a3-bb1d-09a676de3cf6" providerId="ADAL" clId="{9F1E52A4-E4E4-4894-8CB7-555EDAAF125B}" dt="2023-12-20T21:34:40.577" v="21"/>
        <pc:sldMkLst>
          <pc:docMk/>
          <pc:sldMk cId="0" sldId="266"/>
        </pc:sldMkLst>
        <pc:extLst>
          <p:ext xmlns:p="http://schemas.openxmlformats.org/presentationml/2006/main" uri="{D6D511B9-2390-475A-947B-AFAB55BFBCF1}">
            <pc226:cmChg xmlns:pc226="http://schemas.microsoft.com/office/powerpoint/2022/06/main/command" chg="add mod">
              <pc226:chgData name="H. Dail Laughinghouse IV" userId="da7630e7-1516-47a3-bb1d-09a676de3cf6" providerId="ADAL" clId="{9F1E52A4-E4E4-4894-8CB7-555EDAAF125B}" dt="2023-12-20T21:34:40.577" v="21"/>
              <pc2:cmMkLst xmlns:pc2="http://schemas.microsoft.com/office/powerpoint/2019/9/main/command">
                <pc:docMk/>
                <pc:sldMk cId="0" sldId="266"/>
                <pc2:cmMk id="{F6892267-43A6-4AA9-B7CD-908FF84CCA05}"/>
              </pc2:cmMkLst>
              <pc226:cmRplyChg chg="add">
                <pc226:chgData name="H. Dail Laughinghouse IV" userId="da7630e7-1516-47a3-bb1d-09a676de3cf6" providerId="ADAL" clId="{9F1E52A4-E4E4-4894-8CB7-555EDAAF125B}" dt="2023-12-20T21:34:16.809" v="20"/>
                <pc2:cmRplyMkLst xmlns:pc2="http://schemas.microsoft.com/office/powerpoint/2019/9/main/command">
                  <pc:docMk/>
                  <pc:sldMk cId="0" sldId="266"/>
                  <pc2:cmMk id="{F6892267-43A6-4AA9-B7CD-908FF84CCA05}"/>
                  <pc2:cmRplyMk id="{673D5224-743D-4DA8-8785-83F2318B5D03}"/>
                </pc2:cmRplyMkLst>
              </pc226:cmRplyChg>
              <pc226:cmRplyChg chg="add">
                <pc226:chgData name="H. Dail Laughinghouse IV" userId="da7630e7-1516-47a3-bb1d-09a676de3cf6" providerId="ADAL" clId="{9F1E52A4-E4E4-4894-8CB7-555EDAAF125B}" dt="2023-12-20T21:34:40.577" v="21"/>
                <pc2:cmRplyMkLst xmlns:pc2="http://schemas.microsoft.com/office/powerpoint/2019/9/main/command">
                  <pc:docMk/>
                  <pc:sldMk cId="0" sldId="266"/>
                  <pc2:cmMk id="{F6892267-43A6-4AA9-B7CD-908FF84CCA05}"/>
                  <pc2:cmRplyMk id="{811A1E47-B932-4C52-8217-17FDC25ACAC9}"/>
                </pc2:cmRplyMkLst>
              </pc226:cmRplyChg>
              <pc226:cmRplyChg chg="add">
                <pc226:chgData name="H. Dail Laughinghouse IV" userId="da7630e7-1516-47a3-bb1d-09a676de3cf6" providerId="ADAL" clId="{9F1E52A4-E4E4-4894-8CB7-555EDAAF125B}" dt="2023-12-20T21:12:48.417" v="19"/>
                <pc2:cmRplyMkLst xmlns:pc2="http://schemas.microsoft.com/office/powerpoint/2019/9/main/command">
                  <pc:docMk/>
                  <pc:sldMk cId="0" sldId="266"/>
                  <pc2:cmMk id="{F6892267-43A6-4AA9-B7CD-908FF84CCA05}"/>
                  <pc2:cmRplyMk id="{46F1867E-B8F6-4331-8645-E9D2FD5FAF04}"/>
                </pc2:cmRplyMkLst>
              </pc226:cmRplyChg>
            </pc226:cmChg>
          </p:ext>
        </pc:extLst>
      </pc:sldChg>
      <pc:sldChg chg="addCm modCm">
        <pc:chgData name="H. Dail Laughinghouse IV" userId="da7630e7-1516-47a3-bb1d-09a676de3cf6" providerId="ADAL" clId="{9F1E52A4-E4E4-4894-8CB7-555EDAAF125B}" dt="2023-12-20T21:34:47.057" v="22"/>
        <pc:sldMkLst>
          <pc:docMk/>
          <pc:sldMk cId="0" sldId="267"/>
        </pc:sldMkLst>
        <pc:extLst>
          <p:ext xmlns:p="http://schemas.openxmlformats.org/presentationml/2006/main" uri="{D6D511B9-2390-475A-947B-AFAB55BFBCF1}">
            <pc226:cmChg xmlns:pc226="http://schemas.microsoft.com/office/powerpoint/2022/06/main/command" chg="add mod modRxn">
              <pc226:chgData name="H. Dail Laughinghouse IV" userId="da7630e7-1516-47a3-bb1d-09a676de3cf6" providerId="ADAL" clId="{9F1E52A4-E4E4-4894-8CB7-555EDAAF125B}" dt="2023-12-20T21:34:47.057" v="22"/>
              <pc2:cmMkLst xmlns:pc2="http://schemas.microsoft.com/office/powerpoint/2019/9/main/command">
                <pc:docMk/>
                <pc:sldMk cId="0" sldId="267"/>
                <pc2:cmMk id="{431B654E-C8F3-4516-83E4-EC07B1F75F69}"/>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e7a675b490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1e7a675b490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latin typeface="Calibri"/>
                <a:ea typeface="Calibri"/>
                <a:cs typeface="Calibri"/>
                <a:sym typeface="Calibri"/>
              </a:rPr>
              <a:t>Welcome to the online course on oceanographic satellite data products, produced by NOAA’s CoastWatch Program. This optional Intro to Harmful Algal Blooms module is designed as a precursor to the Harmful Algal Blooms satellite module and may be helpful for those not super familiar with these blooms. My name is Betty Staugler, and I am Sea Grant’s liaison to NOAA’s CoastWatch Program.</a:t>
            </a:r>
            <a:endParaRPr dirty="0"/>
          </a:p>
        </p:txBody>
      </p:sp>
      <p:sp>
        <p:nvSpPr>
          <p:cNvPr id="129" name="Google Shape;129;g1e7a675b490_5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e7a675b490_5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1e7a675b490_5_1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33333"/>
              </a:buClr>
              <a:buSzPts val="1200"/>
              <a:buFont typeface="Calibri"/>
              <a:buNone/>
            </a:pPr>
            <a:r>
              <a:rPr lang="en" sz="1200">
                <a:solidFill>
                  <a:srgbClr val="333333"/>
                </a:solidFill>
                <a:latin typeface="Calibri"/>
                <a:ea typeface="Calibri"/>
                <a:cs typeface="Calibri"/>
                <a:sym typeface="Calibri"/>
              </a:rPr>
              <a:t>Now let’s take a look at some important Marine HAB forming organisms. On the bottom of this slide the arrows indicate blooms that discolor the water based on the pigments just discussed. This discoloration is what can be seen with ocean color satellites. Starting with the first four organisms (left to right), there are several types of neurotoxins produced by dinoflagellates. These chemicals may affect nerve action by interfering with the movement of ions across cell membranes, thus affecting muscle activity. </a:t>
            </a:r>
            <a:r>
              <a:rPr lang="en" sz="1200" strike="noStrike">
                <a:solidFill>
                  <a:srgbClr val="333333"/>
                </a:solidFill>
                <a:highlight>
                  <a:srgbClr val="FFFF00"/>
                </a:highlight>
                <a:latin typeface="Calibri"/>
                <a:ea typeface="Calibri"/>
                <a:cs typeface="Calibri"/>
                <a:sym typeface="Calibri"/>
              </a:rPr>
              <a:t>The toxin saxitoxin, produced by some </a:t>
            </a:r>
            <a:r>
              <a:rPr lang="en" sz="1200" i="1" strike="noStrike">
                <a:solidFill>
                  <a:srgbClr val="333333"/>
                </a:solidFill>
                <a:highlight>
                  <a:srgbClr val="FFFF00"/>
                </a:highlight>
                <a:latin typeface="Calibri"/>
                <a:ea typeface="Calibri"/>
                <a:cs typeface="Calibri"/>
                <a:sym typeface="Calibri"/>
              </a:rPr>
              <a:t>Alexandrium</a:t>
            </a:r>
            <a:r>
              <a:rPr lang="en" sz="1200" strike="noStrike">
                <a:solidFill>
                  <a:srgbClr val="333333"/>
                </a:solidFill>
                <a:highlight>
                  <a:srgbClr val="FFFF00"/>
                </a:highlight>
                <a:latin typeface="Calibri"/>
                <a:ea typeface="Calibri"/>
                <a:cs typeface="Calibri"/>
                <a:sym typeface="Calibri"/>
              </a:rPr>
              <a:t> species accumulates in shellfish. Eating contaminated shellfish causes paralytic shellfish poisoning (PSP). Another toxin that accumulates in shellfish is brevetoxin, produced by the dinoflagellate </a:t>
            </a:r>
            <a:r>
              <a:rPr lang="en" sz="1200" i="1" strike="noStrike">
                <a:solidFill>
                  <a:srgbClr val="333333"/>
                </a:solidFill>
                <a:highlight>
                  <a:srgbClr val="FFFF00"/>
                </a:highlight>
                <a:latin typeface="Calibri"/>
                <a:ea typeface="Calibri"/>
                <a:cs typeface="Calibri"/>
                <a:sym typeface="Calibri"/>
              </a:rPr>
              <a:t>Karenia brevis</a:t>
            </a:r>
            <a:r>
              <a:rPr lang="en" sz="1200" strike="noStrike">
                <a:solidFill>
                  <a:srgbClr val="333333"/>
                </a:solidFill>
                <a:highlight>
                  <a:srgbClr val="FFFF00"/>
                </a:highlight>
                <a:latin typeface="Calibri"/>
                <a:ea typeface="Calibri"/>
                <a:cs typeface="Calibri"/>
                <a:sym typeface="Calibri"/>
              </a:rPr>
              <a:t>. Brevetoxin is unique in that it becomes aerosolized when the dinoflagellates end up in the surf zone. Aerosolized toxins may</a:t>
            </a:r>
            <a:r>
              <a:rPr lang="en" sz="1200">
                <a:solidFill>
                  <a:srgbClr val="333333"/>
                </a:solidFill>
                <a:highlight>
                  <a:srgbClr val="FFFF00"/>
                </a:highlight>
                <a:latin typeface="Calibri"/>
                <a:ea typeface="Calibri"/>
                <a:cs typeface="Calibri"/>
                <a:sym typeface="Calibri"/>
              </a:rPr>
              <a:t> </a:t>
            </a:r>
            <a:r>
              <a:rPr lang="en" sz="1200" strike="noStrike">
                <a:solidFill>
                  <a:srgbClr val="333333"/>
                </a:solidFill>
                <a:highlight>
                  <a:srgbClr val="FFFF00"/>
                </a:highlight>
                <a:latin typeface="Calibri"/>
                <a:ea typeface="Calibri"/>
                <a:cs typeface="Calibri"/>
                <a:sym typeface="Calibri"/>
              </a:rPr>
              <a:t>blow onto a beach</a:t>
            </a:r>
            <a:r>
              <a:rPr lang="en" sz="1200">
                <a:solidFill>
                  <a:srgbClr val="333333"/>
                </a:solidFill>
                <a:highlight>
                  <a:srgbClr val="FFFF00"/>
                </a:highlight>
                <a:latin typeface="Calibri"/>
                <a:ea typeface="Calibri"/>
                <a:cs typeface="Calibri"/>
                <a:sym typeface="Calibri"/>
              </a:rPr>
              <a:t> leading to </a:t>
            </a:r>
            <a:r>
              <a:rPr lang="en" sz="1200" strike="noStrike">
                <a:solidFill>
                  <a:srgbClr val="333333"/>
                </a:solidFill>
                <a:highlight>
                  <a:srgbClr val="FFFF00"/>
                </a:highlight>
                <a:latin typeface="Calibri"/>
                <a:ea typeface="Calibri"/>
                <a:cs typeface="Calibri"/>
                <a:sym typeface="Calibri"/>
              </a:rPr>
              <a:t>respiratory irritation in humans. A toxin produced by the dinoflagellate </a:t>
            </a:r>
            <a:r>
              <a:rPr lang="en" sz="1200" i="1" strike="noStrike">
                <a:solidFill>
                  <a:srgbClr val="333333"/>
                </a:solidFill>
                <a:highlight>
                  <a:srgbClr val="FFFF00"/>
                </a:highlight>
                <a:latin typeface="Calibri"/>
                <a:ea typeface="Calibri"/>
                <a:cs typeface="Calibri"/>
                <a:sym typeface="Calibri"/>
              </a:rPr>
              <a:t>Dinophysis</a:t>
            </a:r>
            <a:r>
              <a:rPr lang="en" sz="1200" strike="noStrike">
                <a:solidFill>
                  <a:srgbClr val="333333"/>
                </a:solidFill>
                <a:highlight>
                  <a:srgbClr val="FFFF00"/>
                </a:highlight>
                <a:latin typeface="Calibri"/>
                <a:ea typeface="Calibri"/>
                <a:cs typeface="Calibri"/>
                <a:sym typeface="Calibri"/>
              </a:rPr>
              <a:t> causes diarrhetic shellfish poisoning (DSP), which results in digestive upset but is not fatal. And, t</a:t>
            </a:r>
            <a:r>
              <a:rPr lang="en" sz="1200" b="0" i="0" strike="noStrike">
                <a:solidFill>
                  <a:schemeClr val="dk1"/>
                </a:solidFill>
                <a:highlight>
                  <a:srgbClr val="FFFF00"/>
                </a:highlight>
                <a:latin typeface="Calibri"/>
                <a:ea typeface="Calibri"/>
                <a:cs typeface="Calibri"/>
                <a:sym typeface="Calibri"/>
              </a:rPr>
              <a:t>he relatively unknown tiny but toxic dinoflagellate, </a:t>
            </a:r>
            <a:r>
              <a:rPr lang="en" sz="1200" b="0" i="1" strike="noStrike">
                <a:solidFill>
                  <a:schemeClr val="dk1"/>
                </a:solidFill>
                <a:highlight>
                  <a:srgbClr val="FFFF00"/>
                </a:highlight>
                <a:latin typeface="Calibri"/>
                <a:ea typeface="Calibri"/>
                <a:cs typeface="Calibri"/>
                <a:sym typeface="Calibri"/>
              </a:rPr>
              <a:t>Karlodinium veneficum,</a:t>
            </a:r>
            <a:r>
              <a:rPr lang="en" sz="1200" b="0" i="0" strike="noStrike">
                <a:solidFill>
                  <a:schemeClr val="dk1"/>
                </a:solidFill>
                <a:highlight>
                  <a:srgbClr val="FFFF00"/>
                </a:highlight>
                <a:latin typeface="Calibri"/>
                <a:ea typeface="Calibri"/>
                <a:cs typeface="Calibri"/>
                <a:sym typeface="Calibri"/>
              </a:rPr>
              <a:t> can produce dense blooms and fish-killing toxins called karlotoxins. </a:t>
            </a:r>
            <a:r>
              <a:rPr lang="en" sz="1200" b="0" i="0">
                <a:solidFill>
                  <a:schemeClr val="dk1"/>
                </a:solidFill>
                <a:latin typeface="Calibri"/>
                <a:ea typeface="Calibri"/>
                <a:cs typeface="Calibri"/>
                <a:sym typeface="Calibri"/>
              </a:rPr>
              <a:t>Moving to the right on the table, </a:t>
            </a:r>
            <a:r>
              <a:rPr lang="en" sz="1200">
                <a:solidFill>
                  <a:schemeClr val="dk1"/>
                </a:solidFill>
                <a:latin typeface="Calibri"/>
                <a:ea typeface="Calibri"/>
                <a:cs typeface="Calibri"/>
                <a:sym typeface="Calibri"/>
              </a:rPr>
              <a:t>a</a:t>
            </a:r>
            <a:r>
              <a:rPr lang="en" sz="1200" b="0" i="0">
                <a:solidFill>
                  <a:schemeClr val="dk1"/>
                </a:solidFill>
                <a:latin typeface="Calibri"/>
                <a:ea typeface="Calibri"/>
                <a:cs typeface="Calibri"/>
                <a:sym typeface="Calibri"/>
              </a:rPr>
              <a:t>mnesic </a:t>
            </a:r>
            <a:r>
              <a:rPr lang="en" sz="1200">
                <a:solidFill>
                  <a:schemeClr val="dk1"/>
                </a:solidFill>
                <a:latin typeface="Calibri"/>
                <a:ea typeface="Calibri"/>
                <a:cs typeface="Calibri"/>
                <a:sym typeface="Calibri"/>
              </a:rPr>
              <a:t>shellfish poisonin</a:t>
            </a:r>
            <a:r>
              <a:rPr lang="en" sz="1200" b="0" i="0" strike="noStrike">
                <a:solidFill>
                  <a:schemeClr val="dk1"/>
                </a:solidFill>
                <a:latin typeface="Calibri"/>
                <a:ea typeface="Calibri"/>
                <a:cs typeface="Calibri"/>
                <a:sym typeface="Calibri"/>
              </a:rPr>
              <a:t>g</a:t>
            </a:r>
            <a:r>
              <a:rPr lang="en" sz="1200" b="0" i="0">
                <a:solidFill>
                  <a:schemeClr val="dk1"/>
                </a:solidFill>
                <a:latin typeface="Calibri"/>
                <a:ea typeface="Calibri"/>
                <a:cs typeface="Calibri"/>
                <a:sym typeface="Calibri"/>
              </a:rPr>
              <a:t> results from the </a:t>
            </a:r>
            <a:r>
              <a:rPr lang="en" sz="1200" b="0" i="0" strike="noStrike">
                <a:solidFill>
                  <a:schemeClr val="dk1"/>
                </a:solidFill>
                <a:latin typeface="Calibri"/>
                <a:ea typeface="Calibri"/>
                <a:cs typeface="Calibri"/>
                <a:sym typeface="Calibri"/>
              </a:rPr>
              <a:t>ingestion</a:t>
            </a:r>
            <a:r>
              <a:rPr lang="en" sz="1200" b="0" i="0">
                <a:solidFill>
                  <a:schemeClr val="dk1"/>
                </a:solidFill>
                <a:latin typeface="Calibri"/>
                <a:ea typeface="Calibri"/>
                <a:cs typeface="Calibri"/>
                <a:sym typeface="Calibri"/>
              </a:rPr>
              <a:t> of shellfish containing </a:t>
            </a:r>
            <a:r>
              <a:rPr lang="en" sz="1200" b="0" i="0" strike="noStrike">
                <a:solidFill>
                  <a:schemeClr val="dk1"/>
                </a:solidFill>
                <a:latin typeface="Calibri"/>
                <a:ea typeface="Calibri"/>
                <a:cs typeface="Calibri"/>
                <a:sym typeface="Calibri"/>
              </a:rPr>
              <a:t>domoic acid</a:t>
            </a:r>
            <a:r>
              <a:rPr lang="en" sz="1200" b="0" i="0">
                <a:solidFill>
                  <a:schemeClr val="dk1"/>
                </a:solidFill>
                <a:latin typeface="Calibri"/>
                <a:ea typeface="Calibri"/>
                <a:cs typeface="Calibri"/>
                <a:sym typeface="Calibri"/>
              </a:rPr>
              <a:t>, which is produced by </a:t>
            </a:r>
            <a:r>
              <a:rPr lang="en" sz="1200">
                <a:solidFill>
                  <a:schemeClr val="dk1"/>
                </a:solidFill>
                <a:latin typeface="Calibri"/>
                <a:ea typeface="Calibri"/>
                <a:cs typeface="Calibri"/>
                <a:sym typeface="Calibri"/>
              </a:rPr>
              <a:t>some </a:t>
            </a:r>
            <a:r>
              <a:rPr lang="en" sz="1200" b="0" i="0">
                <a:solidFill>
                  <a:schemeClr val="dk1"/>
                </a:solidFill>
                <a:latin typeface="Calibri"/>
                <a:ea typeface="Calibri"/>
                <a:cs typeface="Calibri"/>
                <a:sym typeface="Calibri"/>
              </a:rPr>
              <a:t>diatom </a:t>
            </a:r>
            <a:r>
              <a:rPr lang="en" sz="1200" b="0" i="1">
                <a:solidFill>
                  <a:schemeClr val="dk1"/>
                </a:solidFill>
                <a:latin typeface="Calibri"/>
                <a:ea typeface="Calibri"/>
                <a:cs typeface="Calibri"/>
                <a:sym typeface="Calibri"/>
              </a:rPr>
              <a:t>Pseudo nitzschia </a:t>
            </a:r>
            <a:r>
              <a:rPr lang="en" sz="1200" b="0">
                <a:solidFill>
                  <a:schemeClr val="dk1"/>
                </a:solidFill>
                <a:latin typeface="Calibri"/>
                <a:ea typeface="Calibri"/>
                <a:cs typeface="Calibri"/>
                <a:sym typeface="Calibri"/>
              </a:rPr>
              <a:t>species</a:t>
            </a:r>
            <a:r>
              <a:rPr lang="en" sz="1200" b="0" i="1">
                <a:solidFill>
                  <a:schemeClr val="dk1"/>
                </a:solidFill>
                <a:latin typeface="Calibri"/>
                <a:ea typeface="Calibri"/>
                <a:cs typeface="Calibri"/>
                <a:sym typeface="Calibri"/>
              </a:rPr>
              <a:t>.</a:t>
            </a:r>
            <a:r>
              <a:rPr lang="en" sz="1200" b="0" i="0">
                <a:solidFill>
                  <a:schemeClr val="dk1"/>
                </a:solidFill>
                <a:latin typeface="Calibri"/>
                <a:ea typeface="Calibri"/>
                <a:cs typeface="Calibri"/>
                <a:sym typeface="Calibri"/>
              </a:rPr>
              <a:t> In addition to its effect on humans, elevated levels of domoic acid have been linked to neurologic illness and death in seabirds and sea lions. And then finally, Brown tides are caused by the very tiny but non-toxic picoplankton </a:t>
            </a:r>
            <a:r>
              <a:rPr lang="en" sz="1200" i="1">
                <a:solidFill>
                  <a:schemeClr val="dk1"/>
                </a:solidFill>
                <a:latin typeface="Calibri"/>
                <a:ea typeface="Calibri"/>
                <a:cs typeface="Calibri"/>
                <a:sym typeface="Calibri"/>
              </a:rPr>
              <a:t>Aureococcus</a:t>
            </a:r>
            <a:r>
              <a:rPr lang="en" sz="1200" b="0" i="0">
                <a:solidFill>
                  <a:schemeClr val="dk1"/>
                </a:solidFill>
                <a:latin typeface="Calibri"/>
                <a:ea typeface="Calibri"/>
                <a:cs typeface="Calibri"/>
                <a:sym typeface="Calibri"/>
              </a:rPr>
              <a:t> and </a:t>
            </a:r>
            <a:r>
              <a:rPr lang="en" sz="1200" b="0" i="1">
                <a:solidFill>
                  <a:schemeClr val="dk1"/>
                </a:solidFill>
                <a:latin typeface="Calibri"/>
                <a:ea typeface="Calibri"/>
                <a:cs typeface="Calibri"/>
                <a:sym typeface="Calibri"/>
              </a:rPr>
              <a:t>Aureoumbra</a:t>
            </a:r>
            <a:r>
              <a:rPr lang="en" sz="1200" b="0" i="0">
                <a:solidFill>
                  <a:schemeClr val="dk1"/>
                </a:solidFill>
                <a:latin typeface="Calibri"/>
                <a:ea typeface="Calibri"/>
                <a:cs typeface="Calibri"/>
                <a:sym typeface="Calibri"/>
              </a:rPr>
              <a:t>. Because they are so small, picoplankton form very dense blooms that completely shade bottom vegetation and often result in fish kills due to hypoxia, and starvation of shellfish. </a:t>
            </a:r>
            <a:endParaRPr sz="1200" b="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333333"/>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333333"/>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333333"/>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00"/>
              <a:buFont typeface="Calibri"/>
              <a:buNone/>
            </a:pPr>
            <a:endParaRPr sz="900">
              <a:solidFill>
                <a:srgbClr val="333333"/>
              </a:solidFill>
              <a:latin typeface="Calibri"/>
              <a:ea typeface="Calibri"/>
              <a:cs typeface="Calibri"/>
              <a:sym typeface="Calibri"/>
            </a:endParaRPr>
          </a:p>
          <a:p>
            <a:pPr marL="0" lvl="0" indent="0" algn="l" rtl="0">
              <a:spcBef>
                <a:spcPts val="0"/>
              </a:spcBef>
              <a:spcAft>
                <a:spcPts val="0"/>
              </a:spcAft>
              <a:buNone/>
            </a:pPr>
            <a:endParaRPr sz="9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53" name="Google Shape;253;g1e7a675b490_5_1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e7a675b490_5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1e7a675b490_5_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a:latin typeface="Calibri"/>
                <a:ea typeface="Calibri"/>
                <a:cs typeface="Calibri"/>
                <a:sym typeface="Calibri"/>
              </a:rPr>
              <a:t>Unlike the diatom and dinoflagellate species we just looked at, cyanoHAB species tend to produce a suite of toxins, and these toxins can be produced simultaneously. CyanoHAB toxins are diverse, but they generally fall into three categories (Hepatotoxins, Neurotoxins, and Dermotoxins). There is also variability within individual toxin. For instance, there are nearly 300 known variants of the Hepatotoxin microcystin and they range from highly toxic to non toxic. Here we are looking at a few planktonic cyanobacteria genera and their associated toxins. </a:t>
            </a: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lvl="0" indent="0" algn="l" rtl="0">
              <a:spcBef>
                <a:spcPts val="0"/>
              </a:spcBef>
              <a:spcAft>
                <a:spcPts val="0"/>
              </a:spcAft>
              <a:buNone/>
            </a:pPr>
            <a:r>
              <a:rPr lang="en" sz="1200" dirty="0">
                <a:latin typeface="Calibri"/>
                <a:ea typeface="Calibri"/>
                <a:cs typeface="Calibri"/>
                <a:sym typeface="Calibri"/>
              </a:rPr>
              <a:t>Cylindrospermopsin, microcystin – Hepatotoxins = toxic chemical that damages the liver</a:t>
            </a:r>
            <a:endParaRPr sz="1200" dirty="0">
              <a:latin typeface="Calibri"/>
              <a:ea typeface="Calibri"/>
              <a:cs typeface="Calibri"/>
              <a:sym typeface="Calibri"/>
            </a:endParaRPr>
          </a:p>
          <a:p>
            <a:pPr marL="0" lvl="0" indent="0" algn="l" rtl="0">
              <a:spcBef>
                <a:spcPts val="0"/>
              </a:spcBef>
              <a:spcAft>
                <a:spcPts val="0"/>
              </a:spcAft>
              <a:buNone/>
            </a:pPr>
            <a:r>
              <a:rPr lang="en" sz="1200" dirty="0">
                <a:latin typeface="Calibri"/>
                <a:ea typeface="Calibri"/>
                <a:cs typeface="Calibri"/>
                <a:sym typeface="Calibri"/>
              </a:rPr>
              <a:t>anatoxin, saxitoxin – Neurotoxins - Neurotoxins = toxins that are destructive to nerve tissue</a:t>
            </a:r>
            <a:endParaRPr sz="1200" dirty="0">
              <a:latin typeface="Calibri"/>
              <a:ea typeface="Calibri"/>
              <a:cs typeface="Calibri"/>
              <a:sym typeface="Calibri"/>
            </a:endParaRPr>
          </a:p>
          <a:p>
            <a:pPr marL="0" lvl="0" indent="0" algn="l" rtl="0">
              <a:spcBef>
                <a:spcPts val="0"/>
              </a:spcBef>
              <a:spcAft>
                <a:spcPts val="0"/>
              </a:spcAft>
              <a:buNone/>
            </a:pPr>
            <a:r>
              <a:rPr lang="en" sz="1200" dirty="0">
                <a:latin typeface="Calibri"/>
                <a:ea typeface="Calibri"/>
                <a:cs typeface="Calibri"/>
                <a:sym typeface="Calibri"/>
              </a:rPr>
              <a:t>Dermatoxins = damage to the skin</a:t>
            </a:r>
            <a:endParaRPr sz="1200" dirty="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e7a675b490_5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1e7a675b490_5_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Benthic </a:t>
            </a:r>
            <a:r>
              <a:rPr lang="en-US" sz="1200" dirty="0" err="1">
                <a:latin typeface="Calibri"/>
                <a:ea typeface="Calibri"/>
                <a:cs typeface="Calibri"/>
                <a:sym typeface="Calibri"/>
              </a:rPr>
              <a:t>cyanoHABs</a:t>
            </a:r>
            <a:r>
              <a:rPr lang="en-US" sz="1200" dirty="0">
                <a:latin typeface="Calibri"/>
                <a:ea typeface="Calibri"/>
                <a:cs typeface="Calibri"/>
                <a:sym typeface="Calibri"/>
              </a:rPr>
              <a:t> are characterized as growing on the bottom in the littoral zone and exist across the fresh to saltwater continuum. Like the planktonic </a:t>
            </a:r>
            <a:r>
              <a:rPr lang="en-US" sz="1200" dirty="0" err="1">
                <a:latin typeface="Calibri"/>
                <a:ea typeface="Calibri"/>
                <a:cs typeface="Calibri"/>
                <a:sym typeface="Calibri"/>
              </a:rPr>
              <a:t>cyanoHABs</a:t>
            </a:r>
            <a:r>
              <a:rPr lang="en-US" sz="1200" dirty="0">
                <a:latin typeface="Calibri"/>
                <a:ea typeface="Calibri"/>
                <a:cs typeface="Calibri"/>
                <a:sym typeface="Calibri"/>
              </a:rPr>
              <a:t> we saw in the previous slide, benthic </a:t>
            </a:r>
            <a:r>
              <a:rPr lang="en-US" sz="1200" dirty="0" err="1">
                <a:latin typeface="Calibri"/>
                <a:ea typeface="Calibri"/>
                <a:cs typeface="Calibri"/>
                <a:sym typeface="Calibri"/>
              </a:rPr>
              <a:t>cyanos</a:t>
            </a:r>
            <a:r>
              <a:rPr lang="en-US" sz="1200" dirty="0">
                <a:latin typeface="Calibri"/>
                <a:ea typeface="Calibri"/>
                <a:cs typeface="Calibri"/>
                <a:sym typeface="Calibri"/>
              </a:rPr>
              <a:t> are known to produce a suite of toxins, some of which are novel and still being identified. </a:t>
            </a:r>
            <a:endParaRP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latin typeface="Calibri"/>
              <a:ea typeface="Calibri"/>
              <a:cs typeface="Calibri"/>
              <a:sym typeface="Calibri"/>
            </a:endParaRPr>
          </a:p>
          <a:p>
            <a:pPr marL="0" lvl="0" indent="0" algn="l" rtl="0">
              <a:spcBef>
                <a:spcPts val="0"/>
              </a:spcBef>
              <a:spcAft>
                <a:spcPts val="0"/>
              </a:spcAft>
              <a:buNone/>
            </a:pPr>
            <a:r>
              <a:rPr lang="en" sz="1200" dirty="0">
                <a:latin typeface="Calibri"/>
                <a:ea typeface="Calibri"/>
                <a:cs typeface="Calibri"/>
                <a:sym typeface="Calibri"/>
              </a:rPr>
              <a:t>Cylindrospermopsin, microcystin – Hepatotoxins = toxic chemical that damages the liver</a:t>
            </a:r>
            <a:endParaRPr sz="1200" dirty="0">
              <a:latin typeface="Calibri"/>
              <a:ea typeface="Calibri"/>
              <a:cs typeface="Calibri"/>
              <a:sym typeface="Calibri"/>
            </a:endParaRPr>
          </a:p>
          <a:p>
            <a:pPr marL="0" lvl="0" indent="0" algn="l" rtl="0">
              <a:spcBef>
                <a:spcPts val="0"/>
              </a:spcBef>
              <a:spcAft>
                <a:spcPts val="0"/>
              </a:spcAft>
              <a:buNone/>
            </a:pPr>
            <a:r>
              <a:rPr lang="en" sz="1200" dirty="0">
                <a:latin typeface="Calibri"/>
                <a:ea typeface="Calibri"/>
                <a:cs typeface="Calibri"/>
                <a:sym typeface="Calibri"/>
              </a:rPr>
              <a:t>anatoxin, saxitoxin – Neurotoxins - Neurotoxins = toxins that are destructive to nerve tissue</a:t>
            </a:r>
            <a:endParaRPr sz="1200" dirty="0">
              <a:latin typeface="Calibri"/>
              <a:ea typeface="Calibri"/>
              <a:cs typeface="Calibri"/>
              <a:sym typeface="Calibri"/>
            </a:endParaRPr>
          </a:p>
          <a:p>
            <a:pPr marL="0" lvl="0" indent="0" algn="l" rtl="0">
              <a:spcBef>
                <a:spcPts val="0"/>
              </a:spcBef>
              <a:spcAft>
                <a:spcPts val="0"/>
              </a:spcAft>
              <a:buNone/>
            </a:pPr>
            <a:r>
              <a:rPr lang="en" sz="1200" dirty="0">
                <a:latin typeface="Calibri"/>
                <a:ea typeface="Calibri"/>
                <a:cs typeface="Calibri"/>
                <a:sym typeface="Calibri"/>
              </a:rPr>
              <a:t>Dermatoxins = damage to the skin</a:t>
            </a:r>
            <a:endParaRPr sz="1200" dirty="0">
              <a:latin typeface="Calibri"/>
              <a:ea typeface="Calibri"/>
              <a:cs typeface="Calibri"/>
              <a:sym typeface="Calibri"/>
            </a:endParaRPr>
          </a:p>
        </p:txBody>
      </p:sp>
    </p:spTree>
    <p:extLst>
      <p:ext uri="{BB962C8B-B14F-4D97-AF65-F5344CB8AC3E}">
        <p14:creationId xmlns:p14="http://schemas.microsoft.com/office/powerpoint/2010/main" val="2403193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e7a675b490_5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1e7a675b490_5_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dirty="0">
                <a:latin typeface="Calibri"/>
                <a:ea typeface="Calibri"/>
                <a:cs typeface="Calibri"/>
                <a:sym typeface="Calibri"/>
              </a:rPr>
              <a:t>Although we often don’t think of macroalgae as being harmful, you can see here that under the right conditions they can form dense proliferations. In the water, these proliferations can shade submerged vegetation and cause hypoxic conditions. And when they pile up onshore, they can release noxious gases as they decompose. Benthic cyanobacteria, as seen in the photos on the right can also form dense proliferations and have similar consequenses when they pile up along shore. Benthic cyanobacteria proliferations occur in fresh and saltwater environments and as previously mentioned, may produce toxins. </a:t>
            </a: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292" name="Google Shape;292;g1e7a675b490_5_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e7a675b490_5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1e7a675b490_5_2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a:solidFill>
                  <a:srgbClr val="1B1B1B"/>
                </a:solidFill>
                <a:latin typeface="Calibri"/>
                <a:ea typeface="Calibri"/>
                <a:cs typeface="Calibri"/>
                <a:sym typeface="Calibri"/>
              </a:rPr>
              <a:t>The use of satellites to track harmful algal blooms is a relatively young field, tracing back to the fall of 1987 when scientists used NOAA satellite data to track a bloom of </a:t>
            </a:r>
            <a:r>
              <a:rPr lang="en" sz="1200" b="0" i="1">
                <a:solidFill>
                  <a:srgbClr val="1B1B1B"/>
                </a:solidFill>
                <a:latin typeface="Calibri"/>
                <a:ea typeface="Calibri"/>
                <a:cs typeface="Calibri"/>
                <a:sym typeface="Calibri"/>
              </a:rPr>
              <a:t>Karenia brevis-</a:t>
            </a:r>
            <a:r>
              <a:rPr lang="en" sz="1200" b="0" i="0">
                <a:solidFill>
                  <a:srgbClr val="1B1B1B"/>
                </a:solidFill>
                <a:latin typeface="Calibri"/>
                <a:ea typeface="Calibri"/>
                <a:cs typeface="Calibri"/>
                <a:sym typeface="Calibri"/>
              </a:rPr>
              <a:t>- the algal species responsible for “Florida red tide”-- off the coast of North Carolina. </a:t>
            </a:r>
            <a:r>
              <a:rPr lang="en" sz="1200">
                <a:latin typeface="Calibri"/>
                <a:ea typeface="Calibri"/>
                <a:cs typeface="Calibri"/>
                <a:sym typeface="Calibri"/>
              </a:rPr>
              <a:t>The use of sea surface temperature satellite remote sensing data provided strong evidence that the bloom resulted from the transport of cells from the Gulf of Mexico to the coastal waters near Cape Lookout.  </a:t>
            </a:r>
            <a:r>
              <a:rPr lang="en" sz="1200">
                <a:solidFill>
                  <a:srgbClr val="1B1B1B"/>
                </a:solidFill>
                <a:latin typeface="Calibri"/>
                <a:ea typeface="Calibri"/>
                <a:cs typeface="Calibri"/>
                <a:sym typeface="Calibri"/>
              </a:rPr>
              <a:t>According to a group of NOAA scientists who wrote about the episode in an article for Harmful Algae News, the North Carolina bloom “illustrated the need for near real-time satellite data and gave birth to NOAA’s CoastWatch Program.” (Source: NESDIS) </a:t>
            </a:r>
            <a:r>
              <a:rPr lang="en" sz="1200">
                <a:latin typeface="Calibri"/>
                <a:ea typeface="Calibri"/>
                <a:cs typeface="Calibri"/>
                <a:sym typeface="Calibri"/>
              </a:rPr>
              <a:t>Today, most harmful algal bloom monitoring using satellites rely on those carrying ocean color instruments.</a:t>
            </a:r>
            <a:endParaRPr sz="1200">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5" name="Google Shape;305;g1e7a675b490_5_2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e7a675b490_5_241:notes"/>
          <p:cNvSpPr txBox="1">
            <a:spLocks noGrp="1"/>
          </p:cNvSpPr>
          <p:nvPr>
            <p:ph type="body" idx="1"/>
          </p:nvPr>
        </p:nvSpPr>
        <p:spPr>
          <a:xfrm>
            <a:off x="915343" y="4343715"/>
            <a:ext cx="5027400" cy="4113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FFFFF"/>
              </a:buClr>
              <a:buSzPts val="1100"/>
              <a:buFont typeface="Calibri"/>
              <a:buNone/>
            </a:pPr>
            <a:r>
              <a:rPr lang="en" sz="1200" b="0" i="0">
                <a:solidFill>
                  <a:schemeClr val="dk1"/>
                </a:solidFill>
                <a:latin typeface="Calibri"/>
                <a:ea typeface="Calibri"/>
                <a:cs typeface="Calibri"/>
                <a:sym typeface="Calibri"/>
              </a:rPr>
              <a:t>In the next HABs module, we will explore how satellites are used to detect and monitor harmful algal blooms. In addition, we will look at examples of satellite use in HAB forecasting. </a:t>
            </a:r>
            <a:endParaRPr sz="1200">
              <a:solidFill>
                <a:schemeClr val="dk1"/>
              </a:solidFill>
              <a:latin typeface="Calibri"/>
              <a:ea typeface="Calibri"/>
              <a:cs typeface="Calibri"/>
              <a:sym typeface="Calibri"/>
            </a:endParaRPr>
          </a:p>
        </p:txBody>
      </p:sp>
      <p:sp>
        <p:nvSpPr>
          <p:cNvPr id="314" name="Google Shape;314;g1e7a675b490_5_241:notes"/>
          <p:cNvSpPr>
            <a:spLocks noGrp="1" noRot="1" noChangeAspect="1"/>
          </p:cNvSpPr>
          <p:nvPr>
            <p:ph type="sldImg" idx="2"/>
          </p:nvPr>
        </p:nvSpPr>
        <p:spPr>
          <a:xfrm>
            <a:off x="382588"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e7a675b490_5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1e7a675b490_5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i="0" dirty="0">
                <a:solidFill>
                  <a:schemeClr val="dk1"/>
                </a:solidFill>
                <a:latin typeface="Calibri"/>
                <a:ea typeface="Calibri"/>
                <a:cs typeface="Calibri"/>
                <a:sym typeface="Calibri"/>
              </a:rPr>
              <a:t>We can’t talk about Harmful algal blooms without briefly discussing algae. What unites all plants (and algae) is chlorophyll and the ability to photosynthesize. This chlorophyll is also important in the use of ocean color satellites. Algae are aquatic, plant-like organisms that encompass a variety of simple structures, from single-celled phytoplankton floating in the water, to large seaweeds (</a:t>
            </a:r>
            <a:r>
              <a:rPr lang="en" sz="1200" dirty="0">
                <a:solidFill>
                  <a:schemeClr val="dk1"/>
                </a:solidFill>
                <a:latin typeface="Calibri"/>
                <a:ea typeface="Calibri"/>
                <a:cs typeface="Calibri"/>
                <a:sym typeface="Calibri"/>
              </a:rPr>
              <a:t>also called</a:t>
            </a:r>
            <a:r>
              <a:rPr lang="en" sz="1200" i="0" dirty="0">
                <a:solidFill>
                  <a:schemeClr val="dk1"/>
                </a:solidFill>
                <a:latin typeface="Calibri"/>
                <a:ea typeface="Calibri"/>
                <a:cs typeface="Calibri"/>
                <a:sym typeface="Calibri"/>
              </a:rPr>
              <a:t> macroalgae) </a:t>
            </a:r>
            <a:r>
              <a:rPr lang="en" sz="1200" dirty="0">
                <a:solidFill>
                  <a:schemeClr val="dk1"/>
                </a:solidFill>
                <a:latin typeface="Calibri"/>
                <a:ea typeface="Calibri"/>
                <a:cs typeface="Calibri"/>
                <a:sym typeface="Calibri"/>
              </a:rPr>
              <a:t>often but not always </a:t>
            </a:r>
            <a:r>
              <a:rPr lang="en" sz="1200" i="0" dirty="0">
                <a:solidFill>
                  <a:schemeClr val="dk1"/>
                </a:solidFill>
                <a:latin typeface="Calibri"/>
                <a:ea typeface="Calibri"/>
                <a:cs typeface="Calibri"/>
                <a:sym typeface="Calibri"/>
              </a:rPr>
              <a:t>attached to the ocean floor. Algae can be found residing in oceans, lakes, rivers, ponds and even in snow, anywhere on Earth. Despite being simple organisms, the definition of algae can be quite confusing for several reasons. For instance, c</a:t>
            </a:r>
            <a:r>
              <a:rPr lang="en" sz="1200" dirty="0">
                <a:solidFill>
                  <a:schemeClr val="dk1"/>
                </a:solidFill>
                <a:latin typeface="Calibri"/>
                <a:ea typeface="Calibri"/>
                <a:cs typeface="Calibri"/>
                <a:sym typeface="Calibri"/>
              </a:rPr>
              <a:t>yanobacteria photosynthesize but they are not true algae, many algae are motile by flagella or other means, some algae are not photosynthetic, and some can eat other organisms. In the next few slides, I’ll discuss a few classic types of algal organisms.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139" name="Google Shape;139;g1e7a675b490_5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e7a675b490_5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e7a675b490_5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buNone/>
            </a:pPr>
            <a:r>
              <a:rPr lang="en" sz="1200" i="0">
                <a:solidFill>
                  <a:schemeClr val="dk1"/>
                </a:solidFill>
                <a:latin typeface="Calibri"/>
                <a:ea typeface="Calibri"/>
                <a:cs typeface="Calibri"/>
                <a:sym typeface="Calibri"/>
              </a:rPr>
              <a:t>Dinoflagellates and diatoms are two types of algae that are most prevalent in saltwater but may be found in all aquatic environments. Dinoflagellates are neither plant nor animal. They have a </a:t>
            </a:r>
            <a:r>
              <a:rPr lang="en" sz="1200" b="0" i="0" u="none">
                <a:solidFill>
                  <a:schemeClr val="dk1"/>
                </a:solidFill>
                <a:latin typeface="Calibri"/>
                <a:ea typeface="Calibri"/>
                <a:cs typeface="Calibri"/>
                <a:sym typeface="Calibri"/>
              </a:rPr>
              <a:t>cell wall composed of cellulose and are </a:t>
            </a:r>
            <a:r>
              <a:rPr lang="en" sz="1200" i="0">
                <a:solidFill>
                  <a:schemeClr val="dk1"/>
                </a:solidFill>
                <a:latin typeface="Calibri"/>
                <a:ea typeface="Calibri"/>
                <a:cs typeface="Calibri"/>
                <a:sym typeface="Calibri"/>
              </a:rPr>
              <a:t>characterized by two whip-like flagella </a:t>
            </a:r>
            <a:r>
              <a:rPr lang="en" sz="1200">
                <a:solidFill>
                  <a:schemeClr val="dk1"/>
                </a:solidFill>
                <a:latin typeface="Calibri"/>
                <a:ea typeface="Calibri"/>
                <a:cs typeface="Calibri"/>
                <a:sym typeface="Calibri"/>
              </a:rPr>
              <a:t>that </a:t>
            </a:r>
            <a:r>
              <a:rPr lang="en" sz="1200" i="0">
                <a:solidFill>
                  <a:schemeClr val="dk1"/>
                </a:solidFill>
                <a:latin typeface="Calibri"/>
                <a:ea typeface="Calibri"/>
                <a:cs typeface="Calibri"/>
                <a:sym typeface="Calibri"/>
              </a:rPr>
              <a:t>are used for locomotion – typically to move up and down in the water column where they can take advantage of sunlight and nutrient sources. Although capable of movement, dinoflagellates canno</a:t>
            </a:r>
            <a:r>
              <a:rPr lang="en" sz="1200">
                <a:solidFill>
                  <a:schemeClr val="dk1"/>
                </a:solidFill>
                <a:latin typeface="Calibri"/>
                <a:ea typeface="Calibri"/>
                <a:cs typeface="Calibri"/>
                <a:sym typeface="Calibri"/>
              </a:rPr>
              <a:t>t propel themselves against the current or wind. </a:t>
            </a:r>
            <a:r>
              <a:rPr lang="en" sz="1200" i="0">
                <a:solidFill>
                  <a:schemeClr val="dk1"/>
                </a:solidFill>
                <a:latin typeface="Calibri"/>
                <a:ea typeface="Calibri"/>
                <a:cs typeface="Calibri"/>
                <a:sym typeface="Calibri"/>
              </a:rPr>
              <a:t>Diatoms are enshrined in a transparent silica cell wall, frequently refer</a:t>
            </a:r>
            <a:r>
              <a:rPr lang="en" sz="1200">
                <a:solidFill>
                  <a:schemeClr val="dk1"/>
                </a:solidFill>
                <a:latin typeface="Calibri"/>
                <a:ea typeface="Calibri"/>
                <a:cs typeface="Calibri"/>
                <a:sym typeface="Calibri"/>
              </a:rPr>
              <a:t>red to as </a:t>
            </a:r>
            <a:r>
              <a:rPr lang="en" sz="1200" i="0">
                <a:solidFill>
                  <a:schemeClr val="dk1"/>
                </a:solidFill>
                <a:latin typeface="Calibri"/>
                <a:ea typeface="Calibri"/>
                <a:cs typeface="Calibri"/>
                <a:sym typeface="Calibri"/>
              </a:rPr>
              <a:t>a “house of glass”. T</a:t>
            </a:r>
            <a:r>
              <a:rPr lang="en" sz="1200" b="0" i="0">
                <a:solidFill>
                  <a:schemeClr val="dk1"/>
                </a:solidFill>
                <a:latin typeface="Calibri"/>
                <a:ea typeface="Calibri"/>
                <a:cs typeface="Calibri"/>
                <a:sym typeface="Calibri"/>
              </a:rPr>
              <a:t>heir structure is rigid and made of interlocking parts. </a:t>
            </a:r>
            <a:r>
              <a:rPr lang="en" sz="1200">
                <a:solidFill>
                  <a:schemeClr val="dk1"/>
                </a:solidFill>
                <a:latin typeface="Calibri"/>
                <a:ea typeface="Calibri"/>
                <a:cs typeface="Calibri"/>
                <a:sym typeface="Calibri"/>
              </a:rPr>
              <a:t>Although diatoms do have means</a:t>
            </a:r>
            <a:r>
              <a:rPr lang="en" sz="1200" b="0" i="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for locomotion, they are</a:t>
            </a:r>
            <a:r>
              <a:rPr lang="en" sz="1200" i="0">
                <a:solidFill>
                  <a:schemeClr val="dk1"/>
                </a:solidFill>
                <a:latin typeface="Calibri"/>
                <a:ea typeface="Calibri"/>
                <a:cs typeface="Calibri"/>
                <a:sym typeface="Calibri"/>
              </a:rPr>
              <a:t> heavy and without currents, </a:t>
            </a:r>
            <a:r>
              <a:rPr lang="en" sz="1200">
                <a:solidFill>
                  <a:schemeClr val="dk1"/>
                </a:solidFill>
                <a:latin typeface="Calibri"/>
                <a:ea typeface="Calibri"/>
                <a:cs typeface="Calibri"/>
                <a:sym typeface="Calibri"/>
              </a:rPr>
              <a:t>tend to sink</a:t>
            </a:r>
            <a:r>
              <a:rPr lang="en" sz="1200" i="0">
                <a:solidFill>
                  <a:schemeClr val="dk1"/>
                </a:solidFill>
                <a:latin typeface="Calibri"/>
                <a:ea typeface="Calibri"/>
                <a:cs typeface="Calibri"/>
                <a:sym typeface="Calibri"/>
              </a:rPr>
              <a:t> to the seafloor.</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e7a675b490_5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1e7a675b490_5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latin typeface="Calibri"/>
                <a:ea typeface="Calibri"/>
                <a:cs typeface="Calibri"/>
                <a:sym typeface="Calibri"/>
              </a:rPr>
              <a:t>Cyanobacteria, also called blue-green algae, are found throughout the world in a variety of environments but dominate in freshwater systems. They are true bacteria but because they also contain chlorophyll-a, they are typically considered part of the algal community. Cyanobacteria morphology varies from small colonies of cells to elaborate filamentous forms that may branch.</a:t>
            </a:r>
            <a:endParaRPr sz="1200">
              <a:latin typeface="Calibri"/>
              <a:ea typeface="Calibri"/>
              <a:cs typeface="Calibri"/>
              <a:sym typeface="Calibri"/>
            </a:endParaRPr>
          </a:p>
          <a:p>
            <a:pPr marL="0" lvl="0" indent="0" algn="l" rtl="0">
              <a:spcBef>
                <a:spcPts val="0"/>
              </a:spcBef>
              <a:spcAft>
                <a:spcPts val="0"/>
              </a:spcAft>
              <a:buNone/>
            </a:pPr>
            <a:endParaRPr/>
          </a:p>
        </p:txBody>
      </p:sp>
      <p:sp>
        <p:nvSpPr>
          <p:cNvPr id="167" name="Google Shape;167;g1e7a675b490_5_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e7a675b490_5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1e7a675b490_5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buSzPts val="1200"/>
              <a:buNone/>
            </a:pPr>
            <a:r>
              <a:rPr lang="en" sz="1200" b="0" i="0">
                <a:solidFill>
                  <a:srgbClr val="000000"/>
                </a:solidFill>
                <a:latin typeface="Calibri"/>
                <a:ea typeface="Calibri"/>
                <a:cs typeface="Calibri"/>
                <a:sym typeface="Calibri"/>
              </a:rPr>
              <a:t>Macroalgae, commonly called seaweeds, are marine </a:t>
            </a:r>
            <a:r>
              <a:rPr lang="en" sz="1200">
                <a:latin typeface="Calibri"/>
                <a:ea typeface="Calibri"/>
                <a:cs typeface="Calibri"/>
                <a:sym typeface="Calibri"/>
              </a:rPr>
              <a:t>algae that </a:t>
            </a:r>
            <a:r>
              <a:rPr lang="en" sz="1200" b="0" i="0">
                <a:solidFill>
                  <a:srgbClr val="000000"/>
                </a:solidFill>
                <a:latin typeface="Calibri"/>
                <a:ea typeface="Calibri"/>
                <a:cs typeface="Calibri"/>
                <a:sym typeface="Calibri"/>
              </a:rPr>
              <a:t>can be seen with the naked eye. Most of them are classified as benthic and fasten themselves to the seabed, but planktonic forms of </a:t>
            </a:r>
            <a:r>
              <a:rPr lang="en" sz="1200" b="0" i="1">
                <a:solidFill>
                  <a:srgbClr val="000000"/>
                </a:solidFill>
                <a:latin typeface="Calibri"/>
                <a:ea typeface="Calibri"/>
                <a:cs typeface="Calibri"/>
                <a:sym typeface="Calibri"/>
              </a:rPr>
              <a:t>Sargassum,</a:t>
            </a:r>
            <a:r>
              <a:rPr lang="en" sz="1200" b="0" i="0">
                <a:solidFill>
                  <a:srgbClr val="000000"/>
                </a:solidFill>
                <a:latin typeface="Calibri"/>
                <a:ea typeface="Calibri"/>
                <a:cs typeface="Calibri"/>
                <a:sym typeface="Calibri"/>
              </a:rPr>
              <a:t> which seasonally wash up on beaches around the Caribbean and Gulf of Mexico, are notable exceptions. Macroalgae are classified into three major groups by dominant photosynthetic pigment: green algae (</a:t>
            </a:r>
            <a:r>
              <a:rPr lang="en" sz="1200" b="0" i="1">
                <a:solidFill>
                  <a:srgbClr val="000000"/>
                </a:solidFill>
                <a:latin typeface="Calibri"/>
                <a:ea typeface="Calibri"/>
                <a:cs typeface="Calibri"/>
                <a:sym typeface="Calibri"/>
              </a:rPr>
              <a:t>Chlorophyta</a:t>
            </a:r>
            <a:r>
              <a:rPr lang="en" sz="1200" b="0" i="0">
                <a:solidFill>
                  <a:srgbClr val="000000"/>
                </a:solidFill>
                <a:latin typeface="Calibri"/>
                <a:ea typeface="Calibri"/>
                <a:cs typeface="Calibri"/>
                <a:sym typeface="Calibri"/>
              </a:rPr>
              <a:t>), red algae (</a:t>
            </a:r>
            <a:r>
              <a:rPr lang="en" sz="1200" b="0" i="1">
                <a:solidFill>
                  <a:srgbClr val="000000"/>
                </a:solidFill>
                <a:latin typeface="Calibri"/>
                <a:ea typeface="Calibri"/>
                <a:cs typeface="Calibri"/>
                <a:sym typeface="Calibri"/>
              </a:rPr>
              <a:t>Rhodophyta</a:t>
            </a:r>
            <a:r>
              <a:rPr lang="en" sz="1200" b="0" i="0">
                <a:solidFill>
                  <a:srgbClr val="000000"/>
                </a:solidFill>
                <a:latin typeface="Calibri"/>
                <a:ea typeface="Calibri"/>
                <a:cs typeface="Calibri"/>
                <a:sym typeface="Calibri"/>
              </a:rPr>
              <a:t>), and brown algae (</a:t>
            </a:r>
            <a:r>
              <a:rPr lang="en" sz="1200" b="0" i="1">
                <a:solidFill>
                  <a:srgbClr val="000000"/>
                </a:solidFill>
                <a:latin typeface="Calibri"/>
                <a:ea typeface="Calibri"/>
                <a:cs typeface="Calibri"/>
                <a:sym typeface="Calibri"/>
              </a:rPr>
              <a:t>Phaeophyta).</a:t>
            </a:r>
            <a:r>
              <a:rPr lang="en" sz="1200">
                <a:latin typeface="Calibri"/>
                <a:ea typeface="Calibri"/>
                <a:cs typeface="Calibri"/>
                <a:sym typeface="Calibri"/>
              </a:rPr>
              <a:t> </a:t>
            </a:r>
            <a:endParaRPr>
              <a:solidFill>
                <a:schemeClr val="dk1"/>
              </a:solidFill>
              <a:latin typeface="Calibri"/>
              <a:ea typeface="Calibri"/>
              <a:cs typeface="Calibri"/>
              <a:sym typeface="Calibri"/>
            </a:endParaRPr>
          </a:p>
        </p:txBody>
      </p:sp>
      <p:sp>
        <p:nvSpPr>
          <p:cNvPr id="177" name="Google Shape;177;g1e7a675b490_5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e7a675b490_5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1e7a675b490_5_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 bloom is defined as the rapid increase or accumulation in the population of algae in an aquatic system. Some algal blooms discolor the water (e.g., red tides) while others can be invisible. And some algal blooms can be harmful although most are not. There are generally four stages of an algal bloom. Bloom initiation occurs under the right combination of sunlight and nutrients for cell division. Initiation generally occurs during the warm summer season or when water temperatures are warmer than usual. Blooms often occur in calm back bay or stagnant waters where they have ample time for cells to accumulate. During the growth stage, algae is taking advantage of available nutrients, however other physical and biological conditions such as sunlight, temperature, and salinity all play a role. Once a bloom occurs, it can expand or stay present essentially until it runs out of nutrients. Decline can be simple as a change in water circulation that disperse the algae away from nutrient sources, or it could happen due to cooler temperatures or salinities that are outside of range for the organism. Understanding the factors that influence the bloom stages of different algal species is an important component of satellite applications.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2" name="Google Shape;192;g1e7a675b490_5_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e7a675b490_5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1e7a675b490_5_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04040"/>
              </a:buClr>
              <a:buSzPts val="1200"/>
              <a:buFont typeface="Calibri"/>
              <a:buNone/>
            </a:pPr>
            <a:r>
              <a:rPr lang="en" sz="1200" b="0" i="0">
                <a:solidFill>
                  <a:srgbClr val="404040"/>
                </a:solidFill>
                <a:latin typeface="Calibri"/>
                <a:ea typeface="Calibri"/>
                <a:cs typeface="Calibri"/>
                <a:sym typeface="Calibri"/>
              </a:rPr>
              <a:t>While most algal blooms are not harmful, some do negatively affect fish and humans, as well as other animals like birds and marine mammals. These are known as Harmful Algal Blooms (HABs). </a:t>
            </a:r>
            <a:r>
              <a:rPr lang="en" sz="1200">
                <a:latin typeface="Calibri"/>
                <a:ea typeface="Calibri"/>
                <a:cs typeface="Calibri"/>
                <a:sym typeface="Calibri"/>
              </a:rPr>
              <a:t>Some algae are harmful because they produce toxins. Toxic concerns for humans include s</a:t>
            </a:r>
            <a:r>
              <a:rPr lang="en" sz="1200" b="0" i="0">
                <a:latin typeface="Calibri"/>
                <a:ea typeface="Calibri"/>
                <a:cs typeface="Calibri"/>
                <a:sym typeface="Calibri"/>
              </a:rPr>
              <a:t>hellfish toxicity, skin and respiratory irritation, and contamination of drinking water. Aquatic and non-aquatic animals alike can also be affected by these toxins, </a:t>
            </a:r>
            <a:r>
              <a:rPr lang="en" sz="1200">
                <a:latin typeface="Calibri"/>
                <a:ea typeface="Calibri"/>
                <a:cs typeface="Calibri"/>
                <a:sym typeface="Calibri"/>
              </a:rPr>
              <a:t>and toxic effects may </a:t>
            </a:r>
            <a:r>
              <a:rPr lang="en" sz="1200" b="0" i="0">
                <a:latin typeface="Calibri"/>
                <a:ea typeface="Calibri"/>
                <a:cs typeface="Calibri"/>
                <a:sym typeface="Calibri"/>
              </a:rPr>
              <a:t>increase through successive trophic levels</a:t>
            </a:r>
            <a:r>
              <a:rPr lang="en" sz="1200">
                <a:latin typeface="Calibri"/>
                <a:ea typeface="Calibri"/>
                <a:cs typeface="Calibri"/>
                <a:sym typeface="Calibri"/>
              </a:rPr>
              <a:t>.</a:t>
            </a:r>
            <a:r>
              <a:rPr lang="en" sz="1200" b="0" i="0">
                <a:latin typeface="Calibri"/>
                <a:ea typeface="Calibri"/>
                <a:cs typeface="Calibri"/>
                <a:sym typeface="Calibri"/>
              </a:rPr>
              <a:t> </a:t>
            </a:r>
            <a:r>
              <a:rPr lang="en" sz="1200">
                <a:latin typeface="Calibri"/>
                <a:ea typeface="Calibri"/>
                <a:cs typeface="Calibri"/>
                <a:sym typeface="Calibri"/>
              </a:rPr>
              <a:t>Algae may also be harmful when dense blooms clog </a:t>
            </a:r>
            <a:r>
              <a:rPr lang="en" sz="1200" b="0" i="0">
                <a:latin typeface="Calibri"/>
                <a:ea typeface="Calibri"/>
                <a:cs typeface="Calibri"/>
                <a:sym typeface="Calibri"/>
              </a:rPr>
              <a:t>the gills of fish and invertebrates or result</a:t>
            </a:r>
            <a:r>
              <a:rPr lang="en" sz="1200">
                <a:latin typeface="Calibri"/>
                <a:ea typeface="Calibri"/>
                <a:cs typeface="Calibri"/>
                <a:sym typeface="Calibri"/>
              </a:rPr>
              <a:t> in hypoxic or anoxic conditions due to respiration and decay. HABs often have negative economic consequences. Health care costs due to toxin exposure, beach clean-up activities following fish kills, and losses in tourism revenues are some of the economic impacts associated with HABs. </a:t>
            </a:r>
            <a:r>
              <a:rPr lang="en" sz="1200">
                <a:solidFill>
                  <a:schemeClr val="dk1"/>
                </a:solidFill>
                <a:latin typeface="Calibri"/>
                <a:ea typeface="Calibri"/>
                <a:cs typeface="Calibri"/>
                <a:sym typeface="Calibri"/>
              </a:rPr>
              <a:t>As we’ll see in the next module, satellites can detect most blooms, but there is not a strong correlation between bloom biomass and toxicity. Most HABs vary toxicity based on environmental conditions. As a result, satellite cannot be used to determine toxicity. </a:t>
            </a:r>
            <a:endParaRPr sz="1200">
              <a:solidFill>
                <a:schemeClr val="dk1"/>
              </a:solidFill>
              <a:latin typeface="Calibri"/>
              <a:ea typeface="Calibri"/>
              <a:cs typeface="Calibri"/>
              <a:sym typeface="Calibri"/>
            </a:endParaRPr>
          </a:p>
          <a:p>
            <a:pPr marL="0" lvl="0" indent="0" algn="l" rtl="0">
              <a:spcBef>
                <a:spcPts val="0"/>
              </a:spcBef>
              <a:spcAft>
                <a:spcPts val="0"/>
              </a:spcAft>
              <a:buClr>
                <a:srgbClr val="404040"/>
              </a:buClr>
              <a:buSzPts val="1200"/>
              <a:buFont typeface="Calibri"/>
              <a:buNone/>
            </a:pPr>
            <a:endParaRPr>
              <a:latin typeface="Calibri"/>
              <a:ea typeface="Calibri"/>
              <a:cs typeface="Calibri"/>
              <a:sym typeface="Calibri"/>
            </a:endParaRPr>
          </a:p>
          <a:p>
            <a:pPr marL="0" lvl="0" indent="0" algn="l" rtl="0">
              <a:spcBef>
                <a:spcPts val="0"/>
              </a:spcBef>
              <a:spcAft>
                <a:spcPts val="0"/>
              </a:spcAft>
              <a:buNone/>
            </a:pPr>
            <a:endParaRPr/>
          </a:p>
        </p:txBody>
      </p:sp>
      <p:sp>
        <p:nvSpPr>
          <p:cNvPr id="220" name="Google Shape;220;g1e7a675b490_5_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e7a675b490_5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1e7a675b490_5_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200"/>
              <a:buFont typeface="Calibri"/>
              <a:buNone/>
            </a:pPr>
            <a:r>
              <a:rPr lang="en" sz="1200" b="0" i="0">
                <a:solidFill>
                  <a:schemeClr val="dk1"/>
                </a:solidFill>
                <a:latin typeface="Calibri"/>
                <a:ea typeface="Calibri"/>
                <a:cs typeface="Calibri"/>
                <a:sym typeface="Calibri"/>
              </a:rPr>
              <a:t>What you’re looking at is a bird’s eye view of where HABs occur across the coastal US. The colors represents different functional groups…each having different effects on people, animals, ecosystems and the economy. Within these functional groups, we may have multiple species with unique bloom drivers, toxicities, and impacts. As you can see </a:t>
            </a:r>
            <a:r>
              <a:rPr lang="en" sz="1200">
                <a:solidFill>
                  <a:schemeClr val="dk1"/>
                </a:solidFill>
                <a:latin typeface="Calibri"/>
                <a:ea typeface="Calibri"/>
                <a:cs typeface="Calibri"/>
                <a:sym typeface="Calibri"/>
              </a:rPr>
              <a:t>from the image</a:t>
            </a:r>
            <a:r>
              <a:rPr lang="en" sz="1200" b="0" i="0">
                <a:solidFill>
                  <a:schemeClr val="dk1"/>
                </a:solidFill>
                <a:latin typeface="Calibri"/>
                <a:ea typeface="Calibri"/>
                <a:cs typeface="Calibri"/>
                <a:sym typeface="Calibri"/>
              </a:rPr>
              <a:t>, HABs have been reported in every U. S. state. </a:t>
            </a:r>
            <a:r>
              <a:rPr lang="en" sz="1200">
                <a:solidFill>
                  <a:schemeClr val="dk1"/>
                </a:solidFill>
                <a:latin typeface="Calibri"/>
                <a:ea typeface="Calibri"/>
                <a:cs typeface="Calibri"/>
                <a:sym typeface="Calibri"/>
              </a:rPr>
              <a:t>Dinoflagellates and diatoms, are the most common HAB species in marine and brackish waters, including estuaries and many are responsible for the fish and shellfish poisoning syndromes you see listed. Cyanobacterial HABs, are more prevalent, but not exclusive to freshwater lakes and rivers. Because harmful species tend to occur under particular environmental conditions, ocean color satellites can often be used to separate different types of algae. Additionally, algae size, morphology, density, pigment type, external structure and the presence or absence of gas vacuoles are also important.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2" name="Google Shape;232;g1e7a675b490_5_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e7a675b490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e7a675b490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For instance, as previously mentioned, all plants, including algae contain Chlorophyll. Accessory pigments are compounds that can harvest light at wavelengths that chlorophyll can’t absorb well. This light energy is transferred to chlorophyll molecules for use in photosynthesis. One of these accessory pigments is phycocyanin, which absorbs yellow/red light and appears blue and green to us. It is responsible for cyanobacteria’s common name blue-green algae. </a:t>
            </a:r>
            <a:r>
              <a:rPr lang="en">
                <a:solidFill>
                  <a:schemeClr val="dk1"/>
                </a:solidFill>
                <a:latin typeface="Calibri"/>
                <a:ea typeface="Calibri"/>
                <a:cs typeface="Calibri"/>
                <a:sym typeface="Calibri"/>
              </a:rPr>
              <a:t>The color in which different algae (both macro or micro) appear to us, and to a satellite depends on the pigments they contain and at which wavelength these pigments reflect or absorb. Satellite however are much more sensitive to color changes than the human eye.</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No photo">
  <p:cSld name="Title - No photo">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2376188" y="995947"/>
            <a:ext cx="5485118" cy="591550"/>
          </a:xfrm>
          <a:prstGeom prst="rect">
            <a:avLst/>
          </a:prstGeom>
          <a:noFill/>
          <a:ln>
            <a:noFill/>
          </a:ln>
        </p:spPr>
        <p:txBody>
          <a:bodyPr spcFirstLastPara="1" wrap="square" lIns="68575" tIns="34275" rIns="68575" bIns="34275" anchor="t" anchorCtr="0">
            <a:noAutofit/>
          </a:bodyPr>
          <a:lstStyle>
            <a:lvl1pPr marR="0" lvl="0" algn="l" rtl="0">
              <a:lnSpc>
                <a:spcPct val="80000"/>
              </a:lnSpc>
              <a:spcBef>
                <a:spcPts val="0"/>
              </a:spcBef>
              <a:spcAft>
                <a:spcPts val="0"/>
              </a:spcAft>
              <a:buClr>
                <a:srgbClr val="1F4E79"/>
              </a:buClr>
              <a:buSzPts val="2400"/>
              <a:buFont typeface="Arial Narrow"/>
              <a:buNone/>
              <a:defRPr sz="2400" b="1" i="0" u="none" strike="noStrike" cap="none">
                <a:solidFill>
                  <a:srgbClr val="1F4E79"/>
                </a:solidFill>
                <a:latin typeface="Arial Narrow"/>
                <a:ea typeface="Arial Narrow"/>
                <a:cs typeface="Arial Narrow"/>
                <a:sym typeface="Arial Narrow"/>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7" name="Google Shape;57;p14"/>
          <p:cNvSpPr txBox="1">
            <a:spLocks noGrp="1"/>
          </p:cNvSpPr>
          <p:nvPr>
            <p:ph type="body" idx="1"/>
          </p:nvPr>
        </p:nvSpPr>
        <p:spPr>
          <a:xfrm>
            <a:off x="3201988" y="2030594"/>
            <a:ext cx="5484812" cy="918329"/>
          </a:xfrm>
          <a:prstGeom prst="rect">
            <a:avLst/>
          </a:prstGeom>
          <a:noFill/>
          <a:ln>
            <a:noFill/>
          </a:ln>
        </p:spPr>
        <p:txBody>
          <a:bodyPr spcFirstLastPara="1" wrap="square" lIns="68575" tIns="34275" rIns="68575" bIns="34275" anchor="t" anchorCtr="0">
            <a:noAutofit/>
          </a:bodyPr>
          <a:lstStyle>
            <a:lvl1pPr marL="457200" marR="0" lvl="0" indent="-228600" algn="l" rtl="0">
              <a:spcBef>
                <a:spcPts val="400"/>
              </a:spcBef>
              <a:spcAft>
                <a:spcPts val="0"/>
              </a:spcAft>
              <a:buClr>
                <a:srgbClr val="262626"/>
              </a:buClr>
              <a:buSzPts val="1800"/>
              <a:buFont typeface="Arial"/>
              <a:buNone/>
              <a:defRPr sz="1800" b="0" i="0" u="none" strike="noStrike" cap="none">
                <a:solidFill>
                  <a:srgbClr val="262626"/>
                </a:solidFill>
                <a:latin typeface="Arial Narrow"/>
                <a:ea typeface="Arial Narrow"/>
                <a:cs typeface="Arial Narrow"/>
                <a:sym typeface="Arial Narrow"/>
              </a:defRPr>
            </a:lvl1pPr>
            <a:lvl2pPr marL="914400" marR="0" lvl="1" indent="-381000" algn="l" rtl="0">
              <a:spcBef>
                <a:spcPts val="500"/>
              </a:spcBef>
              <a:spcAft>
                <a:spcPts val="0"/>
              </a:spcAft>
              <a:buClr>
                <a:schemeClr val="dk2"/>
              </a:buClr>
              <a:buSzPts val="2400"/>
              <a:buFont typeface="Arial"/>
              <a:buChar char="•"/>
              <a:defRPr sz="2400" b="0" i="0" u="none" strike="noStrike" cap="none">
                <a:solidFill>
                  <a:schemeClr val="dk2"/>
                </a:solidFill>
                <a:latin typeface="Arial Narrow"/>
                <a:ea typeface="Arial Narrow"/>
                <a:cs typeface="Arial Narrow"/>
                <a:sym typeface="Arial Narrow"/>
              </a:defRPr>
            </a:lvl2pPr>
            <a:lvl3pPr marL="1371600" marR="0" lvl="2" indent="-361950" algn="l" rtl="0">
              <a:spcBef>
                <a:spcPts val="400"/>
              </a:spcBef>
              <a:spcAft>
                <a:spcPts val="0"/>
              </a:spcAft>
              <a:buClr>
                <a:schemeClr val="dk2"/>
              </a:buClr>
              <a:buSzPts val="2100"/>
              <a:buFont typeface="Arial"/>
              <a:buChar char="•"/>
              <a:defRPr sz="2100" b="0" i="0" u="none" strike="noStrike" cap="none">
                <a:solidFill>
                  <a:schemeClr val="dk2"/>
                </a:solidFill>
                <a:latin typeface="Arial Narrow"/>
                <a:ea typeface="Arial Narrow"/>
                <a:cs typeface="Arial Narrow"/>
                <a:sym typeface="Arial Narrow"/>
              </a:defRPr>
            </a:lvl3pPr>
            <a:lvl4pPr marL="1828800" marR="0" lvl="3" indent="-361950" algn="l" rtl="0">
              <a:spcBef>
                <a:spcPts val="400"/>
              </a:spcBef>
              <a:spcAft>
                <a:spcPts val="0"/>
              </a:spcAft>
              <a:buClr>
                <a:schemeClr val="dk2"/>
              </a:buClr>
              <a:buSzPts val="2100"/>
              <a:buFont typeface="Arial"/>
              <a:buChar char="•"/>
              <a:defRPr sz="2100" b="0" i="0" u="none" strike="noStrike" cap="none">
                <a:solidFill>
                  <a:schemeClr val="dk2"/>
                </a:solidFill>
                <a:latin typeface="Arial Narrow"/>
                <a:ea typeface="Arial Narrow"/>
                <a:cs typeface="Arial Narrow"/>
                <a:sym typeface="Arial Narrow"/>
              </a:defRPr>
            </a:lvl4pPr>
            <a:lvl5pPr marL="2286000" marR="0" lvl="4" indent="-361950" algn="l" rtl="0">
              <a:spcBef>
                <a:spcPts val="400"/>
              </a:spcBef>
              <a:spcAft>
                <a:spcPts val="0"/>
              </a:spcAft>
              <a:buClr>
                <a:schemeClr val="dk2"/>
              </a:buClr>
              <a:buSzPts val="2100"/>
              <a:buFont typeface="Arial"/>
              <a:buChar char="•"/>
              <a:defRPr sz="2100" b="0" i="0" u="none" strike="noStrike" cap="none">
                <a:solidFill>
                  <a:schemeClr val="dk2"/>
                </a:solidFill>
                <a:latin typeface="Arial Narrow"/>
                <a:ea typeface="Arial Narrow"/>
                <a:cs typeface="Arial Narrow"/>
                <a:sym typeface="Arial Narrow"/>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Narrow"/>
                <a:ea typeface="Arial Narrow"/>
                <a:cs typeface="Arial Narrow"/>
                <a:sym typeface="Arial Narrow"/>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Narrow"/>
                <a:ea typeface="Arial Narrow"/>
                <a:cs typeface="Arial Narrow"/>
                <a:sym typeface="Arial Narrow"/>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Narrow"/>
                <a:ea typeface="Arial Narrow"/>
                <a:cs typeface="Arial Narrow"/>
                <a:sym typeface="Arial Narrow"/>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Narrow"/>
                <a:ea typeface="Arial Narrow"/>
                <a:cs typeface="Arial Narrow"/>
                <a:sym typeface="Arial Narrow"/>
              </a:defRPr>
            </a:lvl9pPr>
          </a:lstStyle>
          <a:p>
            <a:endParaRPr/>
          </a:p>
        </p:txBody>
      </p:sp>
      <p:sp>
        <p:nvSpPr>
          <p:cNvPr id="58" name="Google Shape;58;p14"/>
          <p:cNvSpPr txBox="1">
            <a:spLocks noGrp="1"/>
          </p:cNvSpPr>
          <p:nvPr>
            <p:ph type="body" idx="2"/>
          </p:nvPr>
        </p:nvSpPr>
        <p:spPr>
          <a:xfrm>
            <a:off x="115888" y="3605428"/>
            <a:ext cx="5484812" cy="433388"/>
          </a:xfrm>
          <a:prstGeom prst="rect">
            <a:avLst/>
          </a:prstGeom>
          <a:noFill/>
          <a:ln>
            <a:noFill/>
          </a:ln>
        </p:spPr>
        <p:txBody>
          <a:bodyPr spcFirstLastPara="1" wrap="square" lIns="68575" tIns="34275" rIns="68575" bIns="34275" anchor="t" anchorCtr="0">
            <a:normAutofit/>
          </a:bodyPr>
          <a:lstStyle>
            <a:lvl1pPr marL="457200" marR="0" lvl="0" indent="-228600" algn="l" rtl="0">
              <a:spcBef>
                <a:spcPts val="200"/>
              </a:spcBef>
              <a:spcAft>
                <a:spcPts val="0"/>
              </a:spcAft>
              <a:buClr>
                <a:srgbClr val="262626"/>
              </a:buClr>
              <a:buSzPts val="1200"/>
              <a:buFont typeface="Arial"/>
              <a:buNone/>
              <a:defRPr sz="1200" b="0" i="0" u="none" strike="noStrike" cap="none">
                <a:solidFill>
                  <a:srgbClr val="262626"/>
                </a:solidFill>
                <a:latin typeface="Arial Narrow"/>
                <a:ea typeface="Arial Narrow"/>
                <a:cs typeface="Arial Narrow"/>
                <a:sym typeface="Arial Narrow"/>
              </a:defRPr>
            </a:lvl1pPr>
            <a:lvl2pPr marL="914400" marR="0" lvl="1" indent="-381000" algn="l" rtl="0">
              <a:spcBef>
                <a:spcPts val="500"/>
              </a:spcBef>
              <a:spcAft>
                <a:spcPts val="0"/>
              </a:spcAft>
              <a:buClr>
                <a:schemeClr val="dk2"/>
              </a:buClr>
              <a:buSzPts val="2400"/>
              <a:buFont typeface="Arial"/>
              <a:buChar char="•"/>
              <a:defRPr sz="2400" b="0" i="0" u="none" strike="noStrike" cap="none">
                <a:solidFill>
                  <a:schemeClr val="dk2"/>
                </a:solidFill>
                <a:latin typeface="Arial Narrow"/>
                <a:ea typeface="Arial Narrow"/>
                <a:cs typeface="Arial Narrow"/>
                <a:sym typeface="Arial Narrow"/>
              </a:defRPr>
            </a:lvl2pPr>
            <a:lvl3pPr marL="1371600" marR="0" lvl="2" indent="-361950" algn="l" rtl="0">
              <a:spcBef>
                <a:spcPts val="400"/>
              </a:spcBef>
              <a:spcAft>
                <a:spcPts val="0"/>
              </a:spcAft>
              <a:buClr>
                <a:schemeClr val="dk2"/>
              </a:buClr>
              <a:buSzPts val="2100"/>
              <a:buFont typeface="Arial"/>
              <a:buChar char="•"/>
              <a:defRPr sz="2100" b="0" i="0" u="none" strike="noStrike" cap="none">
                <a:solidFill>
                  <a:schemeClr val="dk2"/>
                </a:solidFill>
                <a:latin typeface="Arial Narrow"/>
                <a:ea typeface="Arial Narrow"/>
                <a:cs typeface="Arial Narrow"/>
                <a:sym typeface="Arial Narrow"/>
              </a:defRPr>
            </a:lvl3pPr>
            <a:lvl4pPr marL="1828800" marR="0" lvl="3" indent="-361950" algn="l" rtl="0">
              <a:spcBef>
                <a:spcPts val="400"/>
              </a:spcBef>
              <a:spcAft>
                <a:spcPts val="0"/>
              </a:spcAft>
              <a:buClr>
                <a:schemeClr val="dk2"/>
              </a:buClr>
              <a:buSzPts val="2100"/>
              <a:buFont typeface="Arial"/>
              <a:buChar char="•"/>
              <a:defRPr sz="2100" b="0" i="0" u="none" strike="noStrike" cap="none">
                <a:solidFill>
                  <a:schemeClr val="dk2"/>
                </a:solidFill>
                <a:latin typeface="Arial Narrow"/>
                <a:ea typeface="Arial Narrow"/>
                <a:cs typeface="Arial Narrow"/>
                <a:sym typeface="Arial Narrow"/>
              </a:defRPr>
            </a:lvl4pPr>
            <a:lvl5pPr marL="2286000" marR="0" lvl="4" indent="-361950" algn="l" rtl="0">
              <a:spcBef>
                <a:spcPts val="400"/>
              </a:spcBef>
              <a:spcAft>
                <a:spcPts val="0"/>
              </a:spcAft>
              <a:buClr>
                <a:schemeClr val="dk2"/>
              </a:buClr>
              <a:buSzPts val="2100"/>
              <a:buFont typeface="Arial"/>
              <a:buChar char="•"/>
              <a:defRPr sz="2100" b="0" i="0" u="none" strike="noStrike" cap="none">
                <a:solidFill>
                  <a:schemeClr val="dk2"/>
                </a:solidFill>
                <a:latin typeface="Arial Narrow"/>
                <a:ea typeface="Arial Narrow"/>
                <a:cs typeface="Arial Narrow"/>
                <a:sym typeface="Arial Narrow"/>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Narrow"/>
                <a:ea typeface="Arial Narrow"/>
                <a:cs typeface="Arial Narrow"/>
                <a:sym typeface="Arial Narrow"/>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Narrow"/>
                <a:ea typeface="Arial Narrow"/>
                <a:cs typeface="Arial Narrow"/>
                <a:sym typeface="Arial Narrow"/>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Narrow"/>
                <a:ea typeface="Arial Narrow"/>
                <a:cs typeface="Arial Narrow"/>
                <a:sym typeface="Arial Narrow"/>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Narrow"/>
                <a:ea typeface="Arial Narrow"/>
                <a:cs typeface="Arial Narrow"/>
                <a:sym typeface="Arial Narrow"/>
              </a:defRPr>
            </a:lvl9pPr>
          </a:lstStyle>
          <a:p>
            <a:endParaRPr/>
          </a:p>
        </p:txBody>
      </p:sp>
      <p:sp>
        <p:nvSpPr>
          <p:cNvPr id="59" name="Google Shape;59;p14"/>
          <p:cNvSpPr/>
          <p:nvPr/>
        </p:nvSpPr>
        <p:spPr>
          <a:xfrm>
            <a:off x="279400" y="1651000"/>
            <a:ext cx="1168400" cy="6731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Narrow"/>
              <a:ea typeface="Arial Narrow"/>
              <a:cs typeface="Arial Narrow"/>
              <a:sym typeface="Arial Narrow"/>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7"/>
        <p:cNvGrpSpPr/>
        <p:nvPr/>
      </p:nvGrpSpPr>
      <p:grpSpPr>
        <a:xfrm>
          <a:off x="0" y="0"/>
          <a:ext cx="0" cy="0"/>
          <a:chOff x="0" y="0"/>
          <a:chExt cx="0" cy="0"/>
        </a:xfrm>
      </p:grpSpPr>
      <p:sp>
        <p:nvSpPr>
          <p:cNvPr id="108" name="Google Shape;108;p2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2400"/>
              <a:buFont typeface="Arial Narrow"/>
              <a:buNone/>
              <a:defRPr b="0" i="0">
                <a:latin typeface="Arial Narrow"/>
                <a:ea typeface="Arial Narrow"/>
                <a:cs typeface="Arial Narrow"/>
                <a:sym typeface="Arial Narrow"/>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9" name="Google Shape;109;p2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262626"/>
              </a:buClr>
              <a:buSzPts val="2100"/>
              <a:buChar char="•"/>
              <a:defRPr>
                <a:solidFill>
                  <a:srgbClr val="262626"/>
                </a:solidFill>
                <a:latin typeface="Arial"/>
                <a:ea typeface="Arial"/>
                <a:cs typeface="Arial"/>
                <a:sym typeface="Arial"/>
              </a:defRPr>
            </a:lvl1pPr>
            <a:lvl2pPr marL="914400" lvl="1" indent="-342900" algn="l">
              <a:lnSpc>
                <a:spcPct val="90000"/>
              </a:lnSpc>
              <a:spcBef>
                <a:spcPts val="400"/>
              </a:spcBef>
              <a:spcAft>
                <a:spcPts val="0"/>
              </a:spcAft>
              <a:buClr>
                <a:srgbClr val="262626"/>
              </a:buClr>
              <a:buSzPts val="1800"/>
              <a:buChar char="•"/>
              <a:defRPr>
                <a:solidFill>
                  <a:srgbClr val="262626"/>
                </a:solidFill>
                <a:latin typeface="Arial"/>
                <a:ea typeface="Arial"/>
                <a:cs typeface="Arial"/>
                <a:sym typeface="Arial"/>
              </a:defRPr>
            </a:lvl2pPr>
            <a:lvl3pPr marL="1371600" lvl="2" indent="-323850" algn="l">
              <a:lnSpc>
                <a:spcPct val="90000"/>
              </a:lnSpc>
              <a:spcBef>
                <a:spcPts val="400"/>
              </a:spcBef>
              <a:spcAft>
                <a:spcPts val="0"/>
              </a:spcAft>
              <a:buClr>
                <a:srgbClr val="262626"/>
              </a:buClr>
              <a:buSzPts val="1500"/>
              <a:buChar char="•"/>
              <a:defRPr>
                <a:solidFill>
                  <a:srgbClr val="262626"/>
                </a:solidFill>
                <a:latin typeface="Arial"/>
                <a:ea typeface="Arial"/>
                <a:cs typeface="Arial"/>
                <a:sym typeface="Arial"/>
              </a:defRPr>
            </a:lvl3pPr>
            <a:lvl4pPr marL="1828800" lvl="3" indent="-317500" algn="l">
              <a:lnSpc>
                <a:spcPct val="90000"/>
              </a:lnSpc>
              <a:spcBef>
                <a:spcPts val="400"/>
              </a:spcBef>
              <a:spcAft>
                <a:spcPts val="0"/>
              </a:spcAft>
              <a:buClr>
                <a:srgbClr val="262626"/>
              </a:buClr>
              <a:buSzPts val="1400"/>
              <a:buChar char="•"/>
              <a:defRPr>
                <a:solidFill>
                  <a:srgbClr val="262626"/>
                </a:solidFill>
                <a:latin typeface="Arial"/>
                <a:ea typeface="Arial"/>
                <a:cs typeface="Arial"/>
                <a:sym typeface="Arial"/>
              </a:defRPr>
            </a:lvl4pPr>
            <a:lvl5pPr marL="2286000" lvl="4" indent="-317500" algn="l">
              <a:lnSpc>
                <a:spcPct val="90000"/>
              </a:lnSpc>
              <a:spcBef>
                <a:spcPts val="400"/>
              </a:spcBef>
              <a:spcAft>
                <a:spcPts val="0"/>
              </a:spcAft>
              <a:buClr>
                <a:srgbClr val="262626"/>
              </a:buClr>
              <a:buSzPts val="1400"/>
              <a:buChar char="•"/>
              <a:defRPr>
                <a:solidFill>
                  <a:srgbClr val="262626"/>
                </a:solidFill>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0" name="Google Shape;110;p24"/>
          <p:cNvSpPr txBox="1">
            <a:spLocks noGrp="1"/>
          </p:cNvSpPr>
          <p:nvPr>
            <p:ph type="sldNum" idx="12"/>
          </p:nvPr>
        </p:nvSpPr>
        <p:spPr>
          <a:xfrm>
            <a:off x="8401488" y="4831058"/>
            <a:ext cx="82801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F2F2F2"/>
                </a:solidFill>
                <a:latin typeface="Helvetica Neue"/>
                <a:ea typeface="Helvetica Neue"/>
                <a:cs typeface="Helvetica Neue"/>
                <a:sym typeface="Helvetica Neue"/>
              </a:defRPr>
            </a:lvl1pPr>
            <a:lvl2pPr marL="0" marR="0" lvl="1" indent="0" algn="l" rtl="0">
              <a:spcBef>
                <a:spcPts val="0"/>
              </a:spcBef>
              <a:buNone/>
              <a:defRPr sz="1400">
                <a:solidFill>
                  <a:srgbClr val="F2F2F2"/>
                </a:solidFill>
                <a:latin typeface="Helvetica Neue"/>
                <a:ea typeface="Helvetica Neue"/>
                <a:cs typeface="Helvetica Neue"/>
                <a:sym typeface="Helvetica Neue"/>
              </a:defRPr>
            </a:lvl2pPr>
            <a:lvl3pPr marL="0" marR="0" lvl="2" indent="0" algn="l" rtl="0">
              <a:spcBef>
                <a:spcPts val="0"/>
              </a:spcBef>
              <a:buNone/>
              <a:defRPr sz="1400">
                <a:solidFill>
                  <a:srgbClr val="F2F2F2"/>
                </a:solidFill>
                <a:latin typeface="Helvetica Neue"/>
                <a:ea typeface="Helvetica Neue"/>
                <a:cs typeface="Helvetica Neue"/>
                <a:sym typeface="Helvetica Neue"/>
              </a:defRPr>
            </a:lvl3pPr>
            <a:lvl4pPr marL="0" marR="0" lvl="3" indent="0" algn="l" rtl="0">
              <a:spcBef>
                <a:spcPts val="0"/>
              </a:spcBef>
              <a:buNone/>
              <a:defRPr sz="1400">
                <a:solidFill>
                  <a:srgbClr val="F2F2F2"/>
                </a:solidFill>
                <a:latin typeface="Helvetica Neue"/>
                <a:ea typeface="Helvetica Neue"/>
                <a:cs typeface="Helvetica Neue"/>
                <a:sym typeface="Helvetica Neue"/>
              </a:defRPr>
            </a:lvl4pPr>
            <a:lvl5pPr marL="0" marR="0" lvl="4" indent="0" algn="l" rtl="0">
              <a:spcBef>
                <a:spcPts val="0"/>
              </a:spcBef>
              <a:buNone/>
              <a:defRPr sz="1400">
                <a:solidFill>
                  <a:srgbClr val="F2F2F2"/>
                </a:solidFill>
                <a:latin typeface="Helvetica Neue"/>
                <a:ea typeface="Helvetica Neue"/>
                <a:cs typeface="Helvetica Neue"/>
                <a:sym typeface="Helvetica Neue"/>
              </a:defRPr>
            </a:lvl5pPr>
            <a:lvl6pPr marL="0" marR="0" lvl="5" indent="0" algn="l" rtl="0">
              <a:spcBef>
                <a:spcPts val="0"/>
              </a:spcBef>
              <a:buNone/>
              <a:defRPr sz="1400">
                <a:solidFill>
                  <a:srgbClr val="F2F2F2"/>
                </a:solidFill>
                <a:latin typeface="Helvetica Neue"/>
                <a:ea typeface="Helvetica Neue"/>
                <a:cs typeface="Helvetica Neue"/>
                <a:sym typeface="Helvetica Neue"/>
              </a:defRPr>
            </a:lvl6pPr>
            <a:lvl7pPr marL="0" marR="0" lvl="6" indent="0" algn="l" rtl="0">
              <a:spcBef>
                <a:spcPts val="0"/>
              </a:spcBef>
              <a:buNone/>
              <a:defRPr sz="1400">
                <a:solidFill>
                  <a:srgbClr val="F2F2F2"/>
                </a:solidFill>
                <a:latin typeface="Helvetica Neue"/>
                <a:ea typeface="Helvetica Neue"/>
                <a:cs typeface="Helvetica Neue"/>
                <a:sym typeface="Helvetica Neue"/>
              </a:defRPr>
            </a:lvl7pPr>
            <a:lvl8pPr marL="0" marR="0" lvl="7" indent="0" algn="l" rtl="0">
              <a:spcBef>
                <a:spcPts val="0"/>
              </a:spcBef>
              <a:buNone/>
              <a:defRPr sz="1400">
                <a:solidFill>
                  <a:srgbClr val="F2F2F2"/>
                </a:solidFill>
                <a:latin typeface="Helvetica Neue"/>
                <a:ea typeface="Helvetica Neue"/>
                <a:cs typeface="Helvetica Neue"/>
                <a:sym typeface="Helvetica Neue"/>
              </a:defRPr>
            </a:lvl8pPr>
            <a:lvl9pPr marL="0" marR="0" lvl="8" indent="0" algn="l" rtl="0">
              <a:spcBef>
                <a:spcPts val="0"/>
              </a:spcBef>
              <a:buNone/>
              <a:defRPr sz="14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111" name="Google Shape;111;p24"/>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00">
                <a:solidFill>
                  <a:srgbClr val="F2F2F2"/>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12"/>
        <p:cNvGrpSpPr/>
        <p:nvPr/>
      </p:nvGrpSpPr>
      <p:grpSpPr>
        <a:xfrm>
          <a:off x="0" y="0"/>
          <a:ext cx="0" cy="0"/>
          <a:chOff x="0" y="0"/>
          <a:chExt cx="0" cy="0"/>
        </a:xfrm>
      </p:grpSpPr>
      <p:sp>
        <p:nvSpPr>
          <p:cNvPr id="113" name="Google Shape;113;p25"/>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2400"/>
              <a:buFont typeface="Arial"/>
              <a:buNone/>
              <a:defRPr>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5"/>
          <p:cNvSpPr txBox="1">
            <a:spLocks noGrp="1"/>
          </p:cNvSpPr>
          <p:nvPr>
            <p:ph type="sldNum" idx="12"/>
          </p:nvPr>
        </p:nvSpPr>
        <p:spPr>
          <a:xfrm>
            <a:off x="8401488" y="4831058"/>
            <a:ext cx="82801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F2F2F2"/>
                </a:solidFill>
                <a:latin typeface="Helvetica Neue"/>
                <a:ea typeface="Helvetica Neue"/>
                <a:cs typeface="Helvetica Neue"/>
                <a:sym typeface="Helvetica Neue"/>
              </a:defRPr>
            </a:lvl1pPr>
            <a:lvl2pPr marL="0" marR="0" lvl="1" indent="0" algn="l" rtl="0">
              <a:spcBef>
                <a:spcPts val="0"/>
              </a:spcBef>
              <a:buNone/>
              <a:defRPr sz="1400">
                <a:solidFill>
                  <a:srgbClr val="F2F2F2"/>
                </a:solidFill>
                <a:latin typeface="Helvetica Neue"/>
                <a:ea typeface="Helvetica Neue"/>
                <a:cs typeface="Helvetica Neue"/>
                <a:sym typeface="Helvetica Neue"/>
              </a:defRPr>
            </a:lvl2pPr>
            <a:lvl3pPr marL="0" marR="0" lvl="2" indent="0" algn="l" rtl="0">
              <a:spcBef>
                <a:spcPts val="0"/>
              </a:spcBef>
              <a:buNone/>
              <a:defRPr sz="1400">
                <a:solidFill>
                  <a:srgbClr val="F2F2F2"/>
                </a:solidFill>
                <a:latin typeface="Helvetica Neue"/>
                <a:ea typeface="Helvetica Neue"/>
                <a:cs typeface="Helvetica Neue"/>
                <a:sym typeface="Helvetica Neue"/>
              </a:defRPr>
            </a:lvl3pPr>
            <a:lvl4pPr marL="0" marR="0" lvl="3" indent="0" algn="l" rtl="0">
              <a:spcBef>
                <a:spcPts val="0"/>
              </a:spcBef>
              <a:buNone/>
              <a:defRPr sz="1400">
                <a:solidFill>
                  <a:srgbClr val="F2F2F2"/>
                </a:solidFill>
                <a:latin typeface="Helvetica Neue"/>
                <a:ea typeface="Helvetica Neue"/>
                <a:cs typeface="Helvetica Neue"/>
                <a:sym typeface="Helvetica Neue"/>
              </a:defRPr>
            </a:lvl4pPr>
            <a:lvl5pPr marL="0" marR="0" lvl="4" indent="0" algn="l" rtl="0">
              <a:spcBef>
                <a:spcPts val="0"/>
              </a:spcBef>
              <a:buNone/>
              <a:defRPr sz="1400">
                <a:solidFill>
                  <a:srgbClr val="F2F2F2"/>
                </a:solidFill>
                <a:latin typeface="Helvetica Neue"/>
                <a:ea typeface="Helvetica Neue"/>
                <a:cs typeface="Helvetica Neue"/>
                <a:sym typeface="Helvetica Neue"/>
              </a:defRPr>
            </a:lvl5pPr>
            <a:lvl6pPr marL="0" marR="0" lvl="5" indent="0" algn="l" rtl="0">
              <a:spcBef>
                <a:spcPts val="0"/>
              </a:spcBef>
              <a:buNone/>
              <a:defRPr sz="1400">
                <a:solidFill>
                  <a:srgbClr val="F2F2F2"/>
                </a:solidFill>
                <a:latin typeface="Helvetica Neue"/>
                <a:ea typeface="Helvetica Neue"/>
                <a:cs typeface="Helvetica Neue"/>
                <a:sym typeface="Helvetica Neue"/>
              </a:defRPr>
            </a:lvl6pPr>
            <a:lvl7pPr marL="0" marR="0" lvl="6" indent="0" algn="l" rtl="0">
              <a:spcBef>
                <a:spcPts val="0"/>
              </a:spcBef>
              <a:buNone/>
              <a:defRPr sz="1400">
                <a:solidFill>
                  <a:srgbClr val="F2F2F2"/>
                </a:solidFill>
                <a:latin typeface="Helvetica Neue"/>
                <a:ea typeface="Helvetica Neue"/>
                <a:cs typeface="Helvetica Neue"/>
                <a:sym typeface="Helvetica Neue"/>
              </a:defRPr>
            </a:lvl7pPr>
            <a:lvl8pPr marL="0" marR="0" lvl="7" indent="0" algn="l" rtl="0">
              <a:spcBef>
                <a:spcPts val="0"/>
              </a:spcBef>
              <a:buNone/>
              <a:defRPr sz="1400">
                <a:solidFill>
                  <a:srgbClr val="F2F2F2"/>
                </a:solidFill>
                <a:latin typeface="Helvetica Neue"/>
                <a:ea typeface="Helvetica Neue"/>
                <a:cs typeface="Helvetica Neue"/>
                <a:sym typeface="Helvetica Neue"/>
              </a:defRPr>
            </a:lvl8pPr>
            <a:lvl9pPr marL="0" marR="0" lvl="8" indent="0" algn="l" rtl="0">
              <a:spcBef>
                <a:spcPts val="0"/>
              </a:spcBef>
              <a:buNone/>
              <a:defRPr sz="14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115" name="Google Shape;115;p25"/>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00">
                <a:solidFill>
                  <a:srgbClr val="F2F2F2"/>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No photo">
  <p:cSld name="Title - No photo">
    <p:spTree>
      <p:nvGrpSpPr>
        <p:cNvPr id="1" name="Shape 116"/>
        <p:cNvGrpSpPr/>
        <p:nvPr/>
      </p:nvGrpSpPr>
      <p:grpSpPr>
        <a:xfrm>
          <a:off x="0" y="0"/>
          <a:ext cx="0" cy="0"/>
          <a:chOff x="0" y="0"/>
          <a:chExt cx="0" cy="0"/>
        </a:xfrm>
      </p:grpSpPr>
      <p:sp>
        <p:nvSpPr>
          <p:cNvPr id="117" name="Google Shape;117;p26"/>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8" name="Google Shape;118;p26"/>
          <p:cNvSpPr txBox="1">
            <a:spLocks noGrp="1"/>
          </p:cNvSpPr>
          <p:nvPr>
            <p:ph type="body" idx="1"/>
          </p:nvPr>
        </p:nvSpPr>
        <p:spPr>
          <a:xfrm>
            <a:off x="3201988" y="2030594"/>
            <a:ext cx="5484812" cy="918329"/>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p26"/>
          <p:cNvSpPr txBox="1">
            <a:spLocks noGrp="1"/>
          </p:cNvSpPr>
          <p:nvPr>
            <p:ph type="body" idx="2"/>
          </p:nvPr>
        </p:nvSpPr>
        <p:spPr>
          <a:xfrm>
            <a:off x="463550" y="2338943"/>
            <a:ext cx="1293813" cy="564356"/>
          </a:xfrm>
          <a:prstGeom prst="rect">
            <a:avLst/>
          </a:prstGeom>
          <a:noFill/>
          <a:ln>
            <a:noFill/>
          </a:ln>
        </p:spPr>
        <p:txBody>
          <a:bodyPr spcFirstLastPara="1" wrap="square" lIns="0" tIns="0" rIns="0" bIns="0" anchor="t" anchorCtr="0">
            <a:normAutofit/>
          </a:bodyPr>
          <a:lstStyle>
            <a:lvl1pPr marL="457200" lvl="0" indent="-317500" algn="l">
              <a:lnSpc>
                <a:spcPct val="90000"/>
              </a:lnSpc>
              <a:spcBef>
                <a:spcPts val="800"/>
              </a:spcBef>
              <a:spcAft>
                <a:spcPts val="0"/>
              </a:spcAft>
              <a:buClr>
                <a:schemeClr val="accent1"/>
              </a:buClr>
              <a:buSzPts val="1400"/>
              <a:buChar char="•"/>
              <a:defRPr sz="1400" b="1">
                <a:solidFill>
                  <a:schemeClr val="accent1"/>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0" name="Google Shape;120;p26"/>
          <p:cNvSpPr txBox="1">
            <a:spLocks noGrp="1"/>
          </p:cNvSpPr>
          <p:nvPr>
            <p:ph type="body" idx="3"/>
          </p:nvPr>
        </p:nvSpPr>
        <p:spPr>
          <a:xfrm>
            <a:off x="3201988" y="3211727"/>
            <a:ext cx="5484812" cy="433388"/>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 No photo">
  <p:cSld name="1_Title - No photo">
    <p:spTree>
      <p:nvGrpSpPr>
        <p:cNvPr id="1" name="Shape 121"/>
        <p:cNvGrpSpPr/>
        <p:nvPr/>
      </p:nvGrpSpPr>
      <p:grpSpPr>
        <a:xfrm>
          <a:off x="0" y="0"/>
          <a:ext cx="0" cy="0"/>
          <a:chOff x="0" y="0"/>
          <a:chExt cx="0" cy="0"/>
        </a:xfrm>
      </p:grpSpPr>
      <p:sp>
        <p:nvSpPr>
          <p:cNvPr id="122" name="Google Shape;122;p27"/>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27"/>
          <p:cNvSpPr txBox="1">
            <a:spLocks noGrp="1"/>
          </p:cNvSpPr>
          <p:nvPr>
            <p:ph type="body" idx="1"/>
          </p:nvPr>
        </p:nvSpPr>
        <p:spPr>
          <a:xfrm>
            <a:off x="3201988" y="2030594"/>
            <a:ext cx="5484812" cy="918329"/>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4" name="Google Shape;124;p27"/>
          <p:cNvSpPr txBox="1">
            <a:spLocks noGrp="1"/>
          </p:cNvSpPr>
          <p:nvPr>
            <p:ph type="body" idx="2"/>
          </p:nvPr>
        </p:nvSpPr>
        <p:spPr>
          <a:xfrm>
            <a:off x="463550" y="2338943"/>
            <a:ext cx="1293813" cy="564356"/>
          </a:xfrm>
          <a:prstGeom prst="rect">
            <a:avLst/>
          </a:prstGeom>
          <a:noFill/>
          <a:ln>
            <a:noFill/>
          </a:ln>
        </p:spPr>
        <p:txBody>
          <a:bodyPr spcFirstLastPara="1" wrap="square" lIns="0" tIns="0" rIns="0" bIns="0" anchor="t" anchorCtr="0">
            <a:normAutofit/>
          </a:bodyPr>
          <a:lstStyle>
            <a:lvl1pPr marL="457200" lvl="0" indent="-317500" algn="l">
              <a:lnSpc>
                <a:spcPct val="90000"/>
              </a:lnSpc>
              <a:spcBef>
                <a:spcPts val="800"/>
              </a:spcBef>
              <a:spcAft>
                <a:spcPts val="0"/>
              </a:spcAft>
              <a:buClr>
                <a:schemeClr val="accent1"/>
              </a:buClr>
              <a:buSzPts val="1400"/>
              <a:buChar char="•"/>
              <a:defRPr sz="1400" b="1">
                <a:solidFill>
                  <a:schemeClr val="accent1"/>
                </a:solidFil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7"/>
          <p:cNvSpPr txBox="1">
            <a:spLocks noGrp="1"/>
          </p:cNvSpPr>
          <p:nvPr>
            <p:ph type="body" idx="3"/>
          </p:nvPr>
        </p:nvSpPr>
        <p:spPr>
          <a:xfrm>
            <a:off x="3201988" y="3211727"/>
            <a:ext cx="5484812" cy="433388"/>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400"/>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2400"/>
              <a:buFont typeface="Arial Narrow"/>
              <a:buNone/>
              <a:defRPr b="0" i="0">
                <a:latin typeface="Arial Narrow"/>
                <a:ea typeface="Arial Narrow"/>
                <a:cs typeface="Arial Narrow"/>
                <a:sym typeface="Arial Narrow"/>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p1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262626"/>
              </a:buClr>
              <a:buSzPts val="2100"/>
              <a:buChar char="•"/>
              <a:defRPr>
                <a:solidFill>
                  <a:srgbClr val="262626"/>
                </a:solidFill>
                <a:latin typeface="Arial Narrow"/>
                <a:ea typeface="Arial Narrow"/>
                <a:cs typeface="Arial Narrow"/>
                <a:sym typeface="Arial Narrow"/>
              </a:defRPr>
            </a:lvl1pPr>
            <a:lvl2pPr marL="914400" lvl="1" indent="-342900" algn="l">
              <a:lnSpc>
                <a:spcPct val="90000"/>
              </a:lnSpc>
              <a:spcBef>
                <a:spcPts val="400"/>
              </a:spcBef>
              <a:spcAft>
                <a:spcPts val="0"/>
              </a:spcAft>
              <a:buClr>
                <a:srgbClr val="262626"/>
              </a:buClr>
              <a:buSzPts val="1800"/>
              <a:buChar char="•"/>
              <a:defRPr>
                <a:solidFill>
                  <a:srgbClr val="262626"/>
                </a:solidFill>
                <a:latin typeface="Arial Narrow"/>
                <a:ea typeface="Arial Narrow"/>
                <a:cs typeface="Arial Narrow"/>
                <a:sym typeface="Arial Narrow"/>
              </a:defRPr>
            </a:lvl2pPr>
            <a:lvl3pPr marL="1371600" lvl="2" indent="-323850" algn="l">
              <a:lnSpc>
                <a:spcPct val="90000"/>
              </a:lnSpc>
              <a:spcBef>
                <a:spcPts val="400"/>
              </a:spcBef>
              <a:spcAft>
                <a:spcPts val="0"/>
              </a:spcAft>
              <a:buClr>
                <a:srgbClr val="262626"/>
              </a:buClr>
              <a:buSzPts val="1500"/>
              <a:buChar char="•"/>
              <a:defRPr>
                <a:solidFill>
                  <a:srgbClr val="262626"/>
                </a:solidFill>
                <a:latin typeface="Arial Narrow"/>
                <a:ea typeface="Arial Narrow"/>
                <a:cs typeface="Arial Narrow"/>
                <a:sym typeface="Arial Narrow"/>
              </a:defRPr>
            </a:lvl3pPr>
            <a:lvl4pPr marL="1828800" lvl="3" indent="-317500" algn="l">
              <a:lnSpc>
                <a:spcPct val="90000"/>
              </a:lnSpc>
              <a:spcBef>
                <a:spcPts val="400"/>
              </a:spcBef>
              <a:spcAft>
                <a:spcPts val="0"/>
              </a:spcAft>
              <a:buClr>
                <a:srgbClr val="262626"/>
              </a:buClr>
              <a:buSzPts val="1400"/>
              <a:buChar char="•"/>
              <a:defRPr>
                <a:solidFill>
                  <a:srgbClr val="262626"/>
                </a:solidFill>
                <a:latin typeface="Arial Narrow"/>
                <a:ea typeface="Arial Narrow"/>
                <a:cs typeface="Arial Narrow"/>
                <a:sym typeface="Arial Narrow"/>
              </a:defRPr>
            </a:lvl4pPr>
            <a:lvl5pPr marL="2286000" lvl="4" indent="-317500" algn="l">
              <a:lnSpc>
                <a:spcPct val="90000"/>
              </a:lnSpc>
              <a:spcBef>
                <a:spcPts val="400"/>
              </a:spcBef>
              <a:spcAft>
                <a:spcPts val="0"/>
              </a:spcAft>
              <a:buClr>
                <a:srgbClr val="262626"/>
              </a:buClr>
              <a:buSzPts val="1400"/>
              <a:buChar char="•"/>
              <a:defRPr>
                <a:solidFill>
                  <a:srgbClr val="262626"/>
                </a:solidFill>
                <a:latin typeface="Arial Narrow"/>
                <a:ea typeface="Arial Narrow"/>
                <a:cs typeface="Arial Narrow"/>
                <a:sym typeface="Arial Narrow"/>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0" name="Google Shape;70;p16"/>
          <p:cNvSpPr txBox="1">
            <a:spLocks noGrp="1"/>
          </p:cNvSpPr>
          <p:nvPr>
            <p:ph type="sldNum" idx="12"/>
          </p:nvPr>
        </p:nvSpPr>
        <p:spPr>
          <a:xfrm>
            <a:off x="8411235" y="4831058"/>
            <a:ext cx="82801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F2F2F2"/>
                </a:solidFill>
                <a:latin typeface="Helvetica Neue"/>
                <a:ea typeface="Helvetica Neue"/>
                <a:cs typeface="Helvetica Neue"/>
                <a:sym typeface="Helvetica Neue"/>
              </a:defRPr>
            </a:lvl1pPr>
            <a:lvl2pPr marL="0" marR="0" lvl="1" indent="0" algn="l" rtl="0">
              <a:spcBef>
                <a:spcPts val="0"/>
              </a:spcBef>
              <a:buNone/>
              <a:defRPr sz="1400">
                <a:solidFill>
                  <a:srgbClr val="F2F2F2"/>
                </a:solidFill>
                <a:latin typeface="Helvetica Neue"/>
                <a:ea typeface="Helvetica Neue"/>
                <a:cs typeface="Helvetica Neue"/>
                <a:sym typeface="Helvetica Neue"/>
              </a:defRPr>
            </a:lvl2pPr>
            <a:lvl3pPr marL="0" marR="0" lvl="2" indent="0" algn="l" rtl="0">
              <a:spcBef>
                <a:spcPts val="0"/>
              </a:spcBef>
              <a:buNone/>
              <a:defRPr sz="1400">
                <a:solidFill>
                  <a:srgbClr val="F2F2F2"/>
                </a:solidFill>
                <a:latin typeface="Helvetica Neue"/>
                <a:ea typeface="Helvetica Neue"/>
                <a:cs typeface="Helvetica Neue"/>
                <a:sym typeface="Helvetica Neue"/>
              </a:defRPr>
            </a:lvl3pPr>
            <a:lvl4pPr marL="0" marR="0" lvl="3" indent="0" algn="l" rtl="0">
              <a:spcBef>
                <a:spcPts val="0"/>
              </a:spcBef>
              <a:buNone/>
              <a:defRPr sz="1400">
                <a:solidFill>
                  <a:srgbClr val="F2F2F2"/>
                </a:solidFill>
                <a:latin typeface="Helvetica Neue"/>
                <a:ea typeface="Helvetica Neue"/>
                <a:cs typeface="Helvetica Neue"/>
                <a:sym typeface="Helvetica Neue"/>
              </a:defRPr>
            </a:lvl4pPr>
            <a:lvl5pPr marL="0" marR="0" lvl="4" indent="0" algn="l" rtl="0">
              <a:spcBef>
                <a:spcPts val="0"/>
              </a:spcBef>
              <a:buNone/>
              <a:defRPr sz="1400">
                <a:solidFill>
                  <a:srgbClr val="F2F2F2"/>
                </a:solidFill>
                <a:latin typeface="Helvetica Neue"/>
                <a:ea typeface="Helvetica Neue"/>
                <a:cs typeface="Helvetica Neue"/>
                <a:sym typeface="Helvetica Neue"/>
              </a:defRPr>
            </a:lvl5pPr>
            <a:lvl6pPr marL="0" marR="0" lvl="5" indent="0" algn="l" rtl="0">
              <a:spcBef>
                <a:spcPts val="0"/>
              </a:spcBef>
              <a:buNone/>
              <a:defRPr sz="1400">
                <a:solidFill>
                  <a:srgbClr val="F2F2F2"/>
                </a:solidFill>
                <a:latin typeface="Helvetica Neue"/>
                <a:ea typeface="Helvetica Neue"/>
                <a:cs typeface="Helvetica Neue"/>
                <a:sym typeface="Helvetica Neue"/>
              </a:defRPr>
            </a:lvl6pPr>
            <a:lvl7pPr marL="0" marR="0" lvl="6" indent="0" algn="l" rtl="0">
              <a:spcBef>
                <a:spcPts val="0"/>
              </a:spcBef>
              <a:buNone/>
              <a:defRPr sz="1400">
                <a:solidFill>
                  <a:srgbClr val="F2F2F2"/>
                </a:solidFill>
                <a:latin typeface="Helvetica Neue"/>
                <a:ea typeface="Helvetica Neue"/>
                <a:cs typeface="Helvetica Neue"/>
                <a:sym typeface="Helvetica Neue"/>
              </a:defRPr>
            </a:lvl7pPr>
            <a:lvl8pPr marL="0" marR="0" lvl="7" indent="0" algn="l" rtl="0">
              <a:spcBef>
                <a:spcPts val="0"/>
              </a:spcBef>
              <a:buNone/>
              <a:defRPr sz="1400">
                <a:solidFill>
                  <a:srgbClr val="F2F2F2"/>
                </a:solidFill>
                <a:latin typeface="Helvetica Neue"/>
                <a:ea typeface="Helvetica Neue"/>
                <a:cs typeface="Helvetica Neue"/>
                <a:sym typeface="Helvetica Neue"/>
              </a:defRPr>
            </a:lvl8pPr>
            <a:lvl9pPr marL="0" marR="0" lvl="8" indent="0" algn="l" rtl="0">
              <a:spcBef>
                <a:spcPts val="0"/>
              </a:spcBef>
              <a:buNone/>
              <a:defRPr sz="14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71" name="Google Shape;71;p16"/>
          <p:cNvSpPr txBox="1">
            <a:spLocks noGrp="1"/>
          </p:cNvSpPr>
          <p:nvPr>
            <p:ph type="ftr" idx="11"/>
          </p:nvPr>
        </p:nvSpPr>
        <p:spPr>
          <a:xfrm>
            <a:off x="900145" y="4831058"/>
            <a:ext cx="7027007"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00">
                <a:solidFill>
                  <a:srgbClr val="F2F2F2"/>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452438" y="889861"/>
            <a:ext cx="8239125" cy="350542"/>
          </a:xfrm>
          <a:prstGeom prst="rect">
            <a:avLst/>
          </a:prstGeom>
          <a:noFill/>
          <a:ln>
            <a:noFill/>
          </a:ln>
        </p:spPr>
        <p:txBody>
          <a:bodyPr spcFirstLastPara="1" wrap="square" lIns="34275" tIns="34275" rIns="34275" bIns="34275" anchor="t" anchorCtr="0">
            <a:normAutofit/>
          </a:bodyPr>
          <a:lstStyle>
            <a:lvl1pPr marL="457200" lvl="0" indent="-228600" algn="l">
              <a:lnSpc>
                <a:spcPct val="100000"/>
              </a:lnSpc>
              <a:spcBef>
                <a:spcPts val="0"/>
              </a:spcBef>
              <a:spcAft>
                <a:spcPts val="0"/>
              </a:spcAft>
              <a:buClr>
                <a:schemeClr val="dk1"/>
              </a:buClr>
              <a:buSzPts val="1800"/>
              <a:buNone/>
              <a:defRPr sz="1800" i="1">
                <a:latin typeface="Calibri"/>
                <a:ea typeface="Calibri"/>
                <a:cs typeface="Calibri"/>
                <a:sym typeface="Calibri"/>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5" name="Google Shape;75;p17"/>
          <p:cNvSpPr txBox="1">
            <a:spLocks noGrp="1"/>
          </p:cNvSpPr>
          <p:nvPr>
            <p:ph type="body" idx="2"/>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6" name="Google Shape;76;p17"/>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2400"/>
              <a:buFont typeface="Arial Narrow"/>
              <a:buNone/>
              <a:defRPr b="0" i="0">
                <a:latin typeface="Arial Narrow"/>
                <a:ea typeface="Arial Narrow"/>
                <a:cs typeface="Arial Narrow"/>
                <a:sym typeface="Arial Narrow"/>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9" name="Google Shape;79;p18"/>
          <p:cNvSpPr txBox="1">
            <a:spLocks noGrp="1"/>
          </p:cNvSpPr>
          <p:nvPr>
            <p:ph type="sldNum" idx="12"/>
          </p:nvPr>
        </p:nvSpPr>
        <p:spPr>
          <a:xfrm>
            <a:off x="8401488" y="4831058"/>
            <a:ext cx="82801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F2F2F2"/>
                </a:solidFill>
                <a:latin typeface="Helvetica Neue"/>
                <a:ea typeface="Helvetica Neue"/>
                <a:cs typeface="Helvetica Neue"/>
                <a:sym typeface="Helvetica Neue"/>
              </a:defRPr>
            </a:lvl1pPr>
            <a:lvl2pPr marL="0" marR="0" lvl="1" indent="0" algn="l" rtl="0">
              <a:spcBef>
                <a:spcPts val="0"/>
              </a:spcBef>
              <a:buNone/>
              <a:defRPr sz="1400">
                <a:solidFill>
                  <a:srgbClr val="F2F2F2"/>
                </a:solidFill>
                <a:latin typeface="Helvetica Neue"/>
                <a:ea typeface="Helvetica Neue"/>
                <a:cs typeface="Helvetica Neue"/>
                <a:sym typeface="Helvetica Neue"/>
              </a:defRPr>
            </a:lvl2pPr>
            <a:lvl3pPr marL="0" marR="0" lvl="2" indent="0" algn="l" rtl="0">
              <a:spcBef>
                <a:spcPts val="0"/>
              </a:spcBef>
              <a:buNone/>
              <a:defRPr sz="1400">
                <a:solidFill>
                  <a:srgbClr val="F2F2F2"/>
                </a:solidFill>
                <a:latin typeface="Helvetica Neue"/>
                <a:ea typeface="Helvetica Neue"/>
                <a:cs typeface="Helvetica Neue"/>
                <a:sym typeface="Helvetica Neue"/>
              </a:defRPr>
            </a:lvl3pPr>
            <a:lvl4pPr marL="0" marR="0" lvl="3" indent="0" algn="l" rtl="0">
              <a:spcBef>
                <a:spcPts val="0"/>
              </a:spcBef>
              <a:buNone/>
              <a:defRPr sz="1400">
                <a:solidFill>
                  <a:srgbClr val="F2F2F2"/>
                </a:solidFill>
                <a:latin typeface="Helvetica Neue"/>
                <a:ea typeface="Helvetica Neue"/>
                <a:cs typeface="Helvetica Neue"/>
                <a:sym typeface="Helvetica Neue"/>
              </a:defRPr>
            </a:lvl4pPr>
            <a:lvl5pPr marL="0" marR="0" lvl="4" indent="0" algn="l" rtl="0">
              <a:spcBef>
                <a:spcPts val="0"/>
              </a:spcBef>
              <a:buNone/>
              <a:defRPr sz="1400">
                <a:solidFill>
                  <a:srgbClr val="F2F2F2"/>
                </a:solidFill>
                <a:latin typeface="Helvetica Neue"/>
                <a:ea typeface="Helvetica Neue"/>
                <a:cs typeface="Helvetica Neue"/>
                <a:sym typeface="Helvetica Neue"/>
              </a:defRPr>
            </a:lvl5pPr>
            <a:lvl6pPr marL="0" marR="0" lvl="5" indent="0" algn="l" rtl="0">
              <a:spcBef>
                <a:spcPts val="0"/>
              </a:spcBef>
              <a:buNone/>
              <a:defRPr sz="1400">
                <a:solidFill>
                  <a:srgbClr val="F2F2F2"/>
                </a:solidFill>
                <a:latin typeface="Helvetica Neue"/>
                <a:ea typeface="Helvetica Neue"/>
                <a:cs typeface="Helvetica Neue"/>
                <a:sym typeface="Helvetica Neue"/>
              </a:defRPr>
            </a:lvl6pPr>
            <a:lvl7pPr marL="0" marR="0" lvl="6" indent="0" algn="l" rtl="0">
              <a:spcBef>
                <a:spcPts val="0"/>
              </a:spcBef>
              <a:buNone/>
              <a:defRPr sz="1400">
                <a:solidFill>
                  <a:srgbClr val="F2F2F2"/>
                </a:solidFill>
                <a:latin typeface="Helvetica Neue"/>
                <a:ea typeface="Helvetica Neue"/>
                <a:cs typeface="Helvetica Neue"/>
                <a:sym typeface="Helvetica Neue"/>
              </a:defRPr>
            </a:lvl7pPr>
            <a:lvl8pPr marL="0" marR="0" lvl="7" indent="0" algn="l" rtl="0">
              <a:spcBef>
                <a:spcPts val="0"/>
              </a:spcBef>
              <a:buNone/>
              <a:defRPr sz="1400">
                <a:solidFill>
                  <a:srgbClr val="F2F2F2"/>
                </a:solidFill>
                <a:latin typeface="Helvetica Neue"/>
                <a:ea typeface="Helvetica Neue"/>
                <a:cs typeface="Helvetica Neue"/>
                <a:sym typeface="Helvetica Neue"/>
              </a:defRPr>
            </a:lvl8pPr>
            <a:lvl9pPr marL="0" marR="0" lvl="8" indent="0" algn="l" rtl="0">
              <a:spcBef>
                <a:spcPts val="0"/>
              </a:spcBef>
              <a:buNone/>
              <a:defRPr sz="14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80" name="Google Shape;80;p18"/>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00">
                <a:solidFill>
                  <a:srgbClr val="F2F2F2"/>
                </a:solidFill>
                <a:latin typeface="Helvetica Neue"/>
                <a:ea typeface="Helvetica Neue"/>
                <a:cs typeface="Helvetica Neue"/>
                <a:sym typeface="Helvetica Neu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
        <p:cNvGrpSpPr/>
        <p:nvPr/>
      </p:nvGrpSpPr>
      <p:grpSpPr>
        <a:xfrm>
          <a:off x="0" y="0"/>
          <a:ext cx="0" cy="0"/>
          <a:chOff x="0" y="0"/>
          <a:chExt cx="0" cy="0"/>
        </a:xfrm>
      </p:grpSpPr>
      <p:sp>
        <p:nvSpPr>
          <p:cNvPr id="82" name="Google Shape;82;p19"/>
          <p:cNvSpPr txBox="1">
            <a:spLocks noGrp="1"/>
          </p:cNvSpPr>
          <p:nvPr>
            <p:ph type="ctrTitle"/>
          </p:nvPr>
        </p:nvSpPr>
        <p:spPr>
          <a:xfrm>
            <a:off x="685800" y="1597820"/>
            <a:ext cx="7772400" cy="1102519"/>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9"/>
          <p:cNvSpPr txBox="1">
            <a:spLocks noGrp="1"/>
          </p:cNvSpPr>
          <p:nvPr>
            <p:ph type="subTitle" idx="1"/>
          </p:nvPr>
        </p:nvSpPr>
        <p:spPr>
          <a:xfrm>
            <a:off x="1371600" y="2914650"/>
            <a:ext cx="6400800" cy="131445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rgbClr val="888888"/>
              </a:buClr>
              <a:buSzPts val="2100"/>
              <a:buNone/>
              <a:defRPr>
                <a:solidFill>
                  <a:srgbClr val="888888"/>
                </a:solidFill>
              </a:defRPr>
            </a:lvl1pPr>
            <a:lvl2pPr lvl="1" algn="ctr">
              <a:lnSpc>
                <a:spcPct val="90000"/>
              </a:lnSpc>
              <a:spcBef>
                <a:spcPts val="400"/>
              </a:spcBef>
              <a:spcAft>
                <a:spcPts val="0"/>
              </a:spcAft>
              <a:buClr>
                <a:srgbClr val="888888"/>
              </a:buClr>
              <a:buSzPts val="1800"/>
              <a:buNone/>
              <a:defRPr>
                <a:solidFill>
                  <a:srgbClr val="888888"/>
                </a:solidFill>
              </a:defRPr>
            </a:lvl2pPr>
            <a:lvl3pPr lvl="2" algn="ctr">
              <a:lnSpc>
                <a:spcPct val="90000"/>
              </a:lnSpc>
              <a:spcBef>
                <a:spcPts val="400"/>
              </a:spcBef>
              <a:spcAft>
                <a:spcPts val="0"/>
              </a:spcAft>
              <a:buClr>
                <a:srgbClr val="888888"/>
              </a:buClr>
              <a:buSzPts val="1500"/>
              <a:buNone/>
              <a:defRPr>
                <a:solidFill>
                  <a:srgbClr val="888888"/>
                </a:solidFill>
              </a:defRPr>
            </a:lvl3pPr>
            <a:lvl4pPr lvl="3" algn="ctr">
              <a:lnSpc>
                <a:spcPct val="90000"/>
              </a:lnSpc>
              <a:spcBef>
                <a:spcPts val="400"/>
              </a:spcBef>
              <a:spcAft>
                <a:spcPts val="0"/>
              </a:spcAft>
              <a:buClr>
                <a:srgbClr val="888888"/>
              </a:buClr>
              <a:buSzPts val="1400"/>
              <a:buNone/>
              <a:defRPr>
                <a:solidFill>
                  <a:srgbClr val="888888"/>
                </a:solidFill>
              </a:defRPr>
            </a:lvl4pPr>
            <a:lvl5pPr lvl="4" algn="ctr">
              <a:lnSpc>
                <a:spcPct val="90000"/>
              </a:lnSpc>
              <a:spcBef>
                <a:spcPts val="400"/>
              </a:spcBef>
              <a:spcAft>
                <a:spcPts val="0"/>
              </a:spcAft>
              <a:buClr>
                <a:srgbClr val="888888"/>
              </a:buClr>
              <a:buSzPts val="1400"/>
              <a:buNone/>
              <a:defRPr>
                <a:solidFill>
                  <a:srgbClr val="888888"/>
                </a:solidFill>
              </a:defRPr>
            </a:lvl5pPr>
            <a:lvl6pPr lvl="5" algn="ctr">
              <a:lnSpc>
                <a:spcPct val="90000"/>
              </a:lnSpc>
              <a:spcBef>
                <a:spcPts val="400"/>
              </a:spcBef>
              <a:spcAft>
                <a:spcPts val="0"/>
              </a:spcAft>
              <a:buClr>
                <a:srgbClr val="888888"/>
              </a:buClr>
              <a:buSzPts val="1400"/>
              <a:buNone/>
              <a:defRPr>
                <a:solidFill>
                  <a:srgbClr val="888888"/>
                </a:solidFill>
              </a:defRPr>
            </a:lvl6pPr>
            <a:lvl7pPr lvl="6" algn="ctr">
              <a:lnSpc>
                <a:spcPct val="90000"/>
              </a:lnSpc>
              <a:spcBef>
                <a:spcPts val="400"/>
              </a:spcBef>
              <a:spcAft>
                <a:spcPts val="0"/>
              </a:spcAft>
              <a:buClr>
                <a:srgbClr val="888888"/>
              </a:buClr>
              <a:buSzPts val="1400"/>
              <a:buNone/>
              <a:defRPr>
                <a:solidFill>
                  <a:srgbClr val="888888"/>
                </a:solidFill>
              </a:defRPr>
            </a:lvl7pPr>
            <a:lvl8pPr lvl="7" algn="ctr">
              <a:lnSpc>
                <a:spcPct val="90000"/>
              </a:lnSpc>
              <a:spcBef>
                <a:spcPts val="400"/>
              </a:spcBef>
              <a:spcAft>
                <a:spcPts val="0"/>
              </a:spcAft>
              <a:buClr>
                <a:srgbClr val="888888"/>
              </a:buClr>
              <a:buSzPts val="1400"/>
              <a:buNone/>
              <a:defRPr>
                <a:solidFill>
                  <a:srgbClr val="888888"/>
                </a:solidFill>
              </a:defRPr>
            </a:lvl8pPr>
            <a:lvl9pPr lvl="8" algn="ctr">
              <a:lnSpc>
                <a:spcPct val="90000"/>
              </a:lnSpc>
              <a:spcBef>
                <a:spcPts val="400"/>
              </a:spcBef>
              <a:spcAft>
                <a:spcPts val="0"/>
              </a:spcAft>
              <a:buClr>
                <a:srgbClr val="888888"/>
              </a:buClr>
              <a:buSzPts val="1400"/>
              <a:buNone/>
              <a:defRPr>
                <a:solidFill>
                  <a:srgbClr val="888888"/>
                </a:solidFill>
              </a:defRPr>
            </a:lvl9pPr>
          </a:lstStyle>
          <a:p>
            <a:endParaRPr/>
          </a:p>
        </p:txBody>
      </p:sp>
      <p:sp>
        <p:nvSpPr>
          <p:cNvPr id="84" name="Google Shape;84;p19"/>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5" name="Google Shape;85;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9"/>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
        <p:nvSpPr>
          <p:cNvPr id="88" name="Google Shape;88;p20"/>
          <p:cNvSpPr txBox="1">
            <a:spLocks noGrp="1"/>
          </p:cNvSpPr>
          <p:nvPr>
            <p:ph type="sldNum" idx="12"/>
          </p:nvPr>
        </p:nvSpPr>
        <p:spPr>
          <a:xfrm>
            <a:off x="8401488" y="4831058"/>
            <a:ext cx="82801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F2F2F2"/>
                </a:solidFill>
                <a:latin typeface="Helvetica Neue"/>
                <a:ea typeface="Helvetica Neue"/>
                <a:cs typeface="Helvetica Neue"/>
                <a:sym typeface="Helvetica Neue"/>
              </a:defRPr>
            </a:lvl1pPr>
            <a:lvl2pPr marL="0" marR="0" lvl="1" indent="0" algn="l" rtl="0">
              <a:spcBef>
                <a:spcPts val="0"/>
              </a:spcBef>
              <a:buNone/>
              <a:defRPr sz="1400">
                <a:solidFill>
                  <a:srgbClr val="F2F2F2"/>
                </a:solidFill>
                <a:latin typeface="Helvetica Neue"/>
                <a:ea typeface="Helvetica Neue"/>
                <a:cs typeface="Helvetica Neue"/>
                <a:sym typeface="Helvetica Neue"/>
              </a:defRPr>
            </a:lvl2pPr>
            <a:lvl3pPr marL="0" marR="0" lvl="2" indent="0" algn="l" rtl="0">
              <a:spcBef>
                <a:spcPts val="0"/>
              </a:spcBef>
              <a:buNone/>
              <a:defRPr sz="1400">
                <a:solidFill>
                  <a:srgbClr val="F2F2F2"/>
                </a:solidFill>
                <a:latin typeface="Helvetica Neue"/>
                <a:ea typeface="Helvetica Neue"/>
                <a:cs typeface="Helvetica Neue"/>
                <a:sym typeface="Helvetica Neue"/>
              </a:defRPr>
            </a:lvl3pPr>
            <a:lvl4pPr marL="0" marR="0" lvl="3" indent="0" algn="l" rtl="0">
              <a:spcBef>
                <a:spcPts val="0"/>
              </a:spcBef>
              <a:buNone/>
              <a:defRPr sz="1400">
                <a:solidFill>
                  <a:srgbClr val="F2F2F2"/>
                </a:solidFill>
                <a:latin typeface="Helvetica Neue"/>
                <a:ea typeface="Helvetica Neue"/>
                <a:cs typeface="Helvetica Neue"/>
                <a:sym typeface="Helvetica Neue"/>
              </a:defRPr>
            </a:lvl4pPr>
            <a:lvl5pPr marL="0" marR="0" lvl="4" indent="0" algn="l" rtl="0">
              <a:spcBef>
                <a:spcPts val="0"/>
              </a:spcBef>
              <a:buNone/>
              <a:defRPr sz="1400">
                <a:solidFill>
                  <a:srgbClr val="F2F2F2"/>
                </a:solidFill>
                <a:latin typeface="Helvetica Neue"/>
                <a:ea typeface="Helvetica Neue"/>
                <a:cs typeface="Helvetica Neue"/>
                <a:sym typeface="Helvetica Neue"/>
              </a:defRPr>
            </a:lvl5pPr>
            <a:lvl6pPr marL="0" marR="0" lvl="5" indent="0" algn="l" rtl="0">
              <a:spcBef>
                <a:spcPts val="0"/>
              </a:spcBef>
              <a:buNone/>
              <a:defRPr sz="1400">
                <a:solidFill>
                  <a:srgbClr val="F2F2F2"/>
                </a:solidFill>
                <a:latin typeface="Helvetica Neue"/>
                <a:ea typeface="Helvetica Neue"/>
                <a:cs typeface="Helvetica Neue"/>
                <a:sym typeface="Helvetica Neue"/>
              </a:defRPr>
            </a:lvl6pPr>
            <a:lvl7pPr marL="0" marR="0" lvl="6" indent="0" algn="l" rtl="0">
              <a:spcBef>
                <a:spcPts val="0"/>
              </a:spcBef>
              <a:buNone/>
              <a:defRPr sz="1400">
                <a:solidFill>
                  <a:srgbClr val="F2F2F2"/>
                </a:solidFill>
                <a:latin typeface="Helvetica Neue"/>
                <a:ea typeface="Helvetica Neue"/>
                <a:cs typeface="Helvetica Neue"/>
                <a:sym typeface="Helvetica Neue"/>
              </a:defRPr>
            </a:lvl7pPr>
            <a:lvl8pPr marL="0" marR="0" lvl="7" indent="0" algn="l" rtl="0">
              <a:spcBef>
                <a:spcPts val="0"/>
              </a:spcBef>
              <a:buNone/>
              <a:defRPr sz="1400">
                <a:solidFill>
                  <a:srgbClr val="F2F2F2"/>
                </a:solidFill>
                <a:latin typeface="Helvetica Neue"/>
                <a:ea typeface="Helvetica Neue"/>
                <a:cs typeface="Helvetica Neue"/>
                <a:sym typeface="Helvetica Neue"/>
              </a:defRPr>
            </a:lvl8pPr>
            <a:lvl9pPr marL="0" marR="0" lvl="8" indent="0" algn="l" rtl="0">
              <a:spcBef>
                <a:spcPts val="0"/>
              </a:spcBef>
              <a:buNone/>
              <a:defRPr sz="14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89" name="Google Shape;89;p20"/>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00">
                <a:solidFill>
                  <a:srgbClr val="F2F2F2"/>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1E4E79"/>
              </a:buClr>
              <a:buSzPts val="2400"/>
              <a:buFont typeface="Arial Narrow"/>
              <a:buNone/>
              <a:defRPr sz="2400" b="0" i="0">
                <a:latin typeface="Arial Narrow"/>
                <a:ea typeface="Arial Narrow"/>
                <a:cs typeface="Arial Narrow"/>
                <a:sym typeface="Arial Narrow"/>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rgbClr val="262626"/>
              </a:buClr>
              <a:buSzPts val="2400"/>
              <a:buChar char="•"/>
              <a:defRPr sz="2400">
                <a:solidFill>
                  <a:srgbClr val="262626"/>
                </a:solidFill>
                <a:latin typeface="Arial"/>
                <a:ea typeface="Arial"/>
                <a:cs typeface="Arial"/>
                <a:sym typeface="Arial"/>
              </a:defRPr>
            </a:lvl1pPr>
            <a:lvl2pPr marL="914400" lvl="1" indent="-361950" algn="l">
              <a:lnSpc>
                <a:spcPct val="90000"/>
              </a:lnSpc>
              <a:spcBef>
                <a:spcPts val="400"/>
              </a:spcBef>
              <a:spcAft>
                <a:spcPts val="0"/>
              </a:spcAft>
              <a:buClr>
                <a:srgbClr val="262626"/>
              </a:buClr>
              <a:buSzPts val="2100"/>
              <a:buChar char="•"/>
              <a:defRPr sz="2100">
                <a:solidFill>
                  <a:srgbClr val="262626"/>
                </a:solidFill>
                <a:latin typeface="Helvetica Neue"/>
                <a:ea typeface="Helvetica Neue"/>
                <a:cs typeface="Helvetica Neue"/>
                <a:sym typeface="Helvetica Neue"/>
              </a:defRPr>
            </a:lvl2pPr>
            <a:lvl3pPr marL="1371600" lvl="2" indent="-342900" algn="l">
              <a:lnSpc>
                <a:spcPct val="90000"/>
              </a:lnSpc>
              <a:spcBef>
                <a:spcPts val="400"/>
              </a:spcBef>
              <a:spcAft>
                <a:spcPts val="0"/>
              </a:spcAft>
              <a:buClr>
                <a:srgbClr val="262626"/>
              </a:buClr>
              <a:buSzPts val="1800"/>
              <a:buChar char="•"/>
              <a:defRPr sz="1800">
                <a:solidFill>
                  <a:srgbClr val="262626"/>
                </a:solidFill>
                <a:latin typeface="Helvetica Neue"/>
                <a:ea typeface="Helvetica Neue"/>
                <a:cs typeface="Helvetica Neue"/>
                <a:sym typeface="Helvetica Neue"/>
              </a:defRPr>
            </a:lvl3pPr>
            <a:lvl4pPr marL="1828800" lvl="3" indent="-323850" algn="l">
              <a:lnSpc>
                <a:spcPct val="90000"/>
              </a:lnSpc>
              <a:spcBef>
                <a:spcPts val="400"/>
              </a:spcBef>
              <a:spcAft>
                <a:spcPts val="0"/>
              </a:spcAft>
              <a:buClr>
                <a:srgbClr val="262626"/>
              </a:buClr>
              <a:buSzPts val="1500"/>
              <a:buChar char="•"/>
              <a:defRPr sz="1500">
                <a:solidFill>
                  <a:srgbClr val="262626"/>
                </a:solidFill>
                <a:latin typeface="Helvetica Neue"/>
                <a:ea typeface="Helvetica Neue"/>
                <a:cs typeface="Helvetica Neue"/>
                <a:sym typeface="Helvetica Neue"/>
              </a:defRPr>
            </a:lvl4pPr>
            <a:lvl5pPr marL="2286000" lvl="4" indent="-323850" algn="l">
              <a:lnSpc>
                <a:spcPct val="90000"/>
              </a:lnSpc>
              <a:spcBef>
                <a:spcPts val="400"/>
              </a:spcBef>
              <a:spcAft>
                <a:spcPts val="0"/>
              </a:spcAft>
              <a:buClr>
                <a:srgbClr val="262626"/>
              </a:buClr>
              <a:buSzPts val="1500"/>
              <a:buChar char="•"/>
              <a:defRPr sz="1500">
                <a:solidFill>
                  <a:srgbClr val="262626"/>
                </a:solidFill>
                <a:latin typeface="Helvetica Neue"/>
                <a:ea typeface="Helvetica Neue"/>
                <a:cs typeface="Helvetica Neue"/>
                <a:sym typeface="Helvetica Neue"/>
              </a:defRPr>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3" name="Google Shape;93;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4" name="Google Shape;94;p21"/>
          <p:cNvSpPr txBox="1">
            <a:spLocks noGrp="1"/>
          </p:cNvSpPr>
          <p:nvPr>
            <p:ph type="sldNum" idx="12"/>
          </p:nvPr>
        </p:nvSpPr>
        <p:spPr>
          <a:xfrm>
            <a:off x="8401488" y="4831058"/>
            <a:ext cx="82801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F2F2F2"/>
                </a:solidFill>
                <a:latin typeface="Helvetica Neue"/>
                <a:ea typeface="Helvetica Neue"/>
                <a:cs typeface="Helvetica Neue"/>
                <a:sym typeface="Helvetica Neue"/>
              </a:defRPr>
            </a:lvl1pPr>
            <a:lvl2pPr marL="0" marR="0" lvl="1" indent="0" algn="l" rtl="0">
              <a:spcBef>
                <a:spcPts val="0"/>
              </a:spcBef>
              <a:buNone/>
              <a:defRPr sz="1400">
                <a:solidFill>
                  <a:srgbClr val="F2F2F2"/>
                </a:solidFill>
                <a:latin typeface="Helvetica Neue"/>
                <a:ea typeface="Helvetica Neue"/>
                <a:cs typeface="Helvetica Neue"/>
                <a:sym typeface="Helvetica Neue"/>
              </a:defRPr>
            </a:lvl2pPr>
            <a:lvl3pPr marL="0" marR="0" lvl="2" indent="0" algn="l" rtl="0">
              <a:spcBef>
                <a:spcPts val="0"/>
              </a:spcBef>
              <a:buNone/>
              <a:defRPr sz="1400">
                <a:solidFill>
                  <a:srgbClr val="F2F2F2"/>
                </a:solidFill>
                <a:latin typeface="Helvetica Neue"/>
                <a:ea typeface="Helvetica Neue"/>
                <a:cs typeface="Helvetica Neue"/>
                <a:sym typeface="Helvetica Neue"/>
              </a:defRPr>
            </a:lvl3pPr>
            <a:lvl4pPr marL="0" marR="0" lvl="3" indent="0" algn="l" rtl="0">
              <a:spcBef>
                <a:spcPts val="0"/>
              </a:spcBef>
              <a:buNone/>
              <a:defRPr sz="1400">
                <a:solidFill>
                  <a:srgbClr val="F2F2F2"/>
                </a:solidFill>
                <a:latin typeface="Helvetica Neue"/>
                <a:ea typeface="Helvetica Neue"/>
                <a:cs typeface="Helvetica Neue"/>
                <a:sym typeface="Helvetica Neue"/>
              </a:defRPr>
            </a:lvl4pPr>
            <a:lvl5pPr marL="0" marR="0" lvl="4" indent="0" algn="l" rtl="0">
              <a:spcBef>
                <a:spcPts val="0"/>
              </a:spcBef>
              <a:buNone/>
              <a:defRPr sz="1400">
                <a:solidFill>
                  <a:srgbClr val="F2F2F2"/>
                </a:solidFill>
                <a:latin typeface="Helvetica Neue"/>
                <a:ea typeface="Helvetica Neue"/>
                <a:cs typeface="Helvetica Neue"/>
                <a:sym typeface="Helvetica Neue"/>
              </a:defRPr>
            </a:lvl5pPr>
            <a:lvl6pPr marL="0" marR="0" lvl="5" indent="0" algn="l" rtl="0">
              <a:spcBef>
                <a:spcPts val="0"/>
              </a:spcBef>
              <a:buNone/>
              <a:defRPr sz="1400">
                <a:solidFill>
                  <a:srgbClr val="F2F2F2"/>
                </a:solidFill>
                <a:latin typeface="Helvetica Neue"/>
                <a:ea typeface="Helvetica Neue"/>
                <a:cs typeface="Helvetica Neue"/>
                <a:sym typeface="Helvetica Neue"/>
              </a:defRPr>
            </a:lvl6pPr>
            <a:lvl7pPr marL="0" marR="0" lvl="6" indent="0" algn="l" rtl="0">
              <a:spcBef>
                <a:spcPts val="0"/>
              </a:spcBef>
              <a:buNone/>
              <a:defRPr sz="1400">
                <a:solidFill>
                  <a:srgbClr val="F2F2F2"/>
                </a:solidFill>
                <a:latin typeface="Helvetica Neue"/>
                <a:ea typeface="Helvetica Neue"/>
                <a:cs typeface="Helvetica Neue"/>
                <a:sym typeface="Helvetica Neue"/>
              </a:defRPr>
            </a:lvl7pPr>
            <a:lvl8pPr marL="0" marR="0" lvl="7" indent="0" algn="l" rtl="0">
              <a:spcBef>
                <a:spcPts val="0"/>
              </a:spcBef>
              <a:buNone/>
              <a:defRPr sz="1400">
                <a:solidFill>
                  <a:srgbClr val="F2F2F2"/>
                </a:solidFill>
                <a:latin typeface="Helvetica Neue"/>
                <a:ea typeface="Helvetica Neue"/>
                <a:cs typeface="Helvetica Neue"/>
                <a:sym typeface="Helvetica Neue"/>
              </a:defRPr>
            </a:lvl8pPr>
            <a:lvl9pPr marL="0" marR="0" lvl="8" indent="0" algn="l" rtl="0">
              <a:spcBef>
                <a:spcPts val="0"/>
              </a:spcBef>
              <a:buNone/>
              <a:defRPr sz="14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95" name="Google Shape;95;p21"/>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00">
                <a:solidFill>
                  <a:srgbClr val="F2F2F2"/>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1E4E79"/>
              </a:buClr>
              <a:buSzPts val="2400"/>
              <a:buFont typeface="Arial Narrow"/>
              <a:buNone/>
              <a:defRPr sz="2400" b="0" i="0">
                <a:latin typeface="Arial Narrow"/>
                <a:ea typeface="Arial Narrow"/>
                <a:cs typeface="Arial Narrow"/>
                <a:sym typeface="Arial Narrow"/>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8" name="Google Shape;98;p22"/>
          <p:cNvSpPr>
            <a:spLocks noGrp="1"/>
          </p:cNvSpPr>
          <p:nvPr>
            <p:ph type="pic" idx="2"/>
          </p:nvPr>
        </p:nvSpPr>
        <p:spPr>
          <a:xfrm>
            <a:off x="3887391" y="740569"/>
            <a:ext cx="4629150" cy="3655219"/>
          </a:xfrm>
          <a:prstGeom prst="rect">
            <a:avLst/>
          </a:prstGeom>
          <a:noFill/>
          <a:ln>
            <a:noFill/>
          </a:ln>
        </p:spPr>
      </p:sp>
      <p:sp>
        <p:nvSpPr>
          <p:cNvPr id="99" name="Google Shape;9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0" name="Google Shape;100;p22"/>
          <p:cNvSpPr txBox="1">
            <a:spLocks noGrp="1"/>
          </p:cNvSpPr>
          <p:nvPr>
            <p:ph type="sldNum" idx="12"/>
          </p:nvPr>
        </p:nvSpPr>
        <p:spPr>
          <a:xfrm>
            <a:off x="8401488" y="4831058"/>
            <a:ext cx="82801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F2F2F2"/>
                </a:solidFill>
                <a:latin typeface="Helvetica Neue"/>
                <a:ea typeface="Helvetica Neue"/>
                <a:cs typeface="Helvetica Neue"/>
                <a:sym typeface="Helvetica Neue"/>
              </a:defRPr>
            </a:lvl1pPr>
            <a:lvl2pPr marL="0" marR="0" lvl="1" indent="0" algn="l" rtl="0">
              <a:spcBef>
                <a:spcPts val="0"/>
              </a:spcBef>
              <a:buNone/>
              <a:defRPr sz="1400">
                <a:solidFill>
                  <a:srgbClr val="F2F2F2"/>
                </a:solidFill>
                <a:latin typeface="Helvetica Neue"/>
                <a:ea typeface="Helvetica Neue"/>
                <a:cs typeface="Helvetica Neue"/>
                <a:sym typeface="Helvetica Neue"/>
              </a:defRPr>
            </a:lvl2pPr>
            <a:lvl3pPr marL="0" marR="0" lvl="2" indent="0" algn="l" rtl="0">
              <a:spcBef>
                <a:spcPts val="0"/>
              </a:spcBef>
              <a:buNone/>
              <a:defRPr sz="1400">
                <a:solidFill>
                  <a:srgbClr val="F2F2F2"/>
                </a:solidFill>
                <a:latin typeface="Helvetica Neue"/>
                <a:ea typeface="Helvetica Neue"/>
                <a:cs typeface="Helvetica Neue"/>
                <a:sym typeface="Helvetica Neue"/>
              </a:defRPr>
            </a:lvl3pPr>
            <a:lvl4pPr marL="0" marR="0" lvl="3" indent="0" algn="l" rtl="0">
              <a:spcBef>
                <a:spcPts val="0"/>
              </a:spcBef>
              <a:buNone/>
              <a:defRPr sz="1400">
                <a:solidFill>
                  <a:srgbClr val="F2F2F2"/>
                </a:solidFill>
                <a:latin typeface="Helvetica Neue"/>
                <a:ea typeface="Helvetica Neue"/>
                <a:cs typeface="Helvetica Neue"/>
                <a:sym typeface="Helvetica Neue"/>
              </a:defRPr>
            </a:lvl4pPr>
            <a:lvl5pPr marL="0" marR="0" lvl="4" indent="0" algn="l" rtl="0">
              <a:spcBef>
                <a:spcPts val="0"/>
              </a:spcBef>
              <a:buNone/>
              <a:defRPr sz="1400">
                <a:solidFill>
                  <a:srgbClr val="F2F2F2"/>
                </a:solidFill>
                <a:latin typeface="Helvetica Neue"/>
                <a:ea typeface="Helvetica Neue"/>
                <a:cs typeface="Helvetica Neue"/>
                <a:sym typeface="Helvetica Neue"/>
              </a:defRPr>
            </a:lvl5pPr>
            <a:lvl6pPr marL="0" marR="0" lvl="5" indent="0" algn="l" rtl="0">
              <a:spcBef>
                <a:spcPts val="0"/>
              </a:spcBef>
              <a:buNone/>
              <a:defRPr sz="1400">
                <a:solidFill>
                  <a:srgbClr val="F2F2F2"/>
                </a:solidFill>
                <a:latin typeface="Helvetica Neue"/>
                <a:ea typeface="Helvetica Neue"/>
                <a:cs typeface="Helvetica Neue"/>
                <a:sym typeface="Helvetica Neue"/>
              </a:defRPr>
            </a:lvl6pPr>
            <a:lvl7pPr marL="0" marR="0" lvl="6" indent="0" algn="l" rtl="0">
              <a:spcBef>
                <a:spcPts val="0"/>
              </a:spcBef>
              <a:buNone/>
              <a:defRPr sz="1400">
                <a:solidFill>
                  <a:srgbClr val="F2F2F2"/>
                </a:solidFill>
                <a:latin typeface="Helvetica Neue"/>
                <a:ea typeface="Helvetica Neue"/>
                <a:cs typeface="Helvetica Neue"/>
                <a:sym typeface="Helvetica Neue"/>
              </a:defRPr>
            </a:lvl7pPr>
            <a:lvl8pPr marL="0" marR="0" lvl="7" indent="0" algn="l" rtl="0">
              <a:spcBef>
                <a:spcPts val="0"/>
              </a:spcBef>
              <a:buNone/>
              <a:defRPr sz="1400">
                <a:solidFill>
                  <a:srgbClr val="F2F2F2"/>
                </a:solidFill>
                <a:latin typeface="Helvetica Neue"/>
                <a:ea typeface="Helvetica Neue"/>
                <a:cs typeface="Helvetica Neue"/>
                <a:sym typeface="Helvetica Neue"/>
              </a:defRPr>
            </a:lvl8pPr>
            <a:lvl9pPr marL="0" marR="0" lvl="8" indent="0" algn="l" rtl="0">
              <a:spcBef>
                <a:spcPts val="0"/>
              </a:spcBef>
              <a:buNone/>
              <a:defRPr sz="14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101" name="Google Shape;101;p22"/>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00">
                <a:solidFill>
                  <a:srgbClr val="F2F2F2"/>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E4E79"/>
              </a:buClr>
              <a:buSzPts val="2400"/>
              <a:buFont typeface="Arial Narrow"/>
              <a:buNone/>
              <a:defRPr b="0" i="0">
                <a:latin typeface="Arial Narrow"/>
                <a:ea typeface="Arial Narrow"/>
                <a:cs typeface="Arial Narrow"/>
                <a:sym typeface="Arial Narrow"/>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4" name="Google Shape;104;p23"/>
          <p:cNvSpPr txBox="1">
            <a:spLocks noGrp="1"/>
          </p:cNvSpPr>
          <p:nvPr>
            <p:ph type="body" idx="1"/>
          </p:nvPr>
        </p:nvSpPr>
        <p:spPr>
          <a:xfrm rot="5400000">
            <a:off x="2940248" y="-1085254"/>
            <a:ext cx="3263504" cy="78867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262626"/>
              </a:buClr>
              <a:buSzPts val="2100"/>
              <a:buChar char="•"/>
              <a:defRPr>
                <a:solidFill>
                  <a:srgbClr val="262626"/>
                </a:solidFill>
                <a:latin typeface="Arial"/>
                <a:ea typeface="Arial"/>
                <a:cs typeface="Arial"/>
                <a:sym typeface="Arial"/>
              </a:defRPr>
            </a:lvl1pPr>
            <a:lvl2pPr marL="914400" lvl="1" indent="-342900" algn="l">
              <a:lnSpc>
                <a:spcPct val="90000"/>
              </a:lnSpc>
              <a:spcBef>
                <a:spcPts val="400"/>
              </a:spcBef>
              <a:spcAft>
                <a:spcPts val="0"/>
              </a:spcAft>
              <a:buClr>
                <a:srgbClr val="262626"/>
              </a:buClr>
              <a:buSzPts val="1800"/>
              <a:buChar char="•"/>
              <a:defRPr>
                <a:solidFill>
                  <a:srgbClr val="262626"/>
                </a:solidFill>
                <a:latin typeface="Arial"/>
                <a:ea typeface="Arial"/>
                <a:cs typeface="Arial"/>
                <a:sym typeface="Arial"/>
              </a:defRPr>
            </a:lvl2pPr>
            <a:lvl3pPr marL="1371600" lvl="2" indent="-323850" algn="l">
              <a:lnSpc>
                <a:spcPct val="90000"/>
              </a:lnSpc>
              <a:spcBef>
                <a:spcPts val="400"/>
              </a:spcBef>
              <a:spcAft>
                <a:spcPts val="0"/>
              </a:spcAft>
              <a:buClr>
                <a:srgbClr val="262626"/>
              </a:buClr>
              <a:buSzPts val="1500"/>
              <a:buChar char="•"/>
              <a:defRPr>
                <a:solidFill>
                  <a:srgbClr val="262626"/>
                </a:solidFill>
                <a:latin typeface="Arial"/>
                <a:ea typeface="Arial"/>
                <a:cs typeface="Arial"/>
                <a:sym typeface="Arial"/>
              </a:defRPr>
            </a:lvl3pPr>
            <a:lvl4pPr marL="1828800" lvl="3" indent="-317500" algn="l">
              <a:lnSpc>
                <a:spcPct val="90000"/>
              </a:lnSpc>
              <a:spcBef>
                <a:spcPts val="400"/>
              </a:spcBef>
              <a:spcAft>
                <a:spcPts val="0"/>
              </a:spcAft>
              <a:buClr>
                <a:srgbClr val="262626"/>
              </a:buClr>
              <a:buSzPts val="1400"/>
              <a:buChar char="•"/>
              <a:defRPr>
                <a:solidFill>
                  <a:srgbClr val="262626"/>
                </a:solidFill>
                <a:latin typeface="Arial"/>
                <a:ea typeface="Arial"/>
                <a:cs typeface="Arial"/>
                <a:sym typeface="Arial"/>
              </a:defRPr>
            </a:lvl4pPr>
            <a:lvl5pPr marL="2286000" lvl="4" indent="-317500" algn="l">
              <a:lnSpc>
                <a:spcPct val="90000"/>
              </a:lnSpc>
              <a:spcBef>
                <a:spcPts val="400"/>
              </a:spcBef>
              <a:spcAft>
                <a:spcPts val="0"/>
              </a:spcAft>
              <a:buClr>
                <a:srgbClr val="262626"/>
              </a:buClr>
              <a:buSzPts val="1400"/>
              <a:buChar char="•"/>
              <a:defRPr>
                <a:solidFill>
                  <a:srgbClr val="262626"/>
                </a:solidFill>
                <a:latin typeface="Arial"/>
                <a:ea typeface="Arial"/>
                <a:cs typeface="Arial"/>
                <a:sym typeface="Aria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p23"/>
          <p:cNvSpPr txBox="1">
            <a:spLocks noGrp="1"/>
          </p:cNvSpPr>
          <p:nvPr>
            <p:ph type="sldNum" idx="12"/>
          </p:nvPr>
        </p:nvSpPr>
        <p:spPr>
          <a:xfrm>
            <a:off x="8401488" y="4831058"/>
            <a:ext cx="828010" cy="273844"/>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F2F2F2"/>
                </a:solidFill>
                <a:latin typeface="Helvetica Neue"/>
                <a:ea typeface="Helvetica Neue"/>
                <a:cs typeface="Helvetica Neue"/>
                <a:sym typeface="Helvetica Neue"/>
              </a:defRPr>
            </a:lvl1pPr>
            <a:lvl2pPr marL="0" marR="0" lvl="1" indent="0" algn="l" rtl="0">
              <a:spcBef>
                <a:spcPts val="0"/>
              </a:spcBef>
              <a:buNone/>
              <a:defRPr sz="1400">
                <a:solidFill>
                  <a:srgbClr val="F2F2F2"/>
                </a:solidFill>
                <a:latin typeface="Helvetica Neue"/>
                <a:ea typeface="Helvetica Neue"/>
                <a:cs typeface="Helvetica Neue"/>
                <a:sym typeface="Helvetica Neue"/>
              </a:defRPr>
            </a:lvl2pPr>
            <a:lvl3pPr marL="0" marR="0" lvl="2" indent="0" algn="l" rtl="0">
              <a:spcBef>
                <a:spcPts val="0"/>
              </a:spcBef>
              <a:buNone/>
              <a:defRPr sz="1400">
                <a:solidFill>
                  <a:srgbClr val="F2F2F2"/>
                </a:solidFill>
                <a:latin typeface="Helvetica Neue"/>
                <a:ea typeface="Helvetica Neue"/>
                <a:cs typeface="Helvetica Neue"/>
                <a:sym typeface="Helvetica Neue"/>
              </a:defRPr>
            </a:lvl3pPr>
            <a:lvl4pPr marL="0" marR="0" lvl="3" indent="0" algn="l" rtl="0">
              <a:spcBef>
                <a:spcPts val="0"/>
              </a:spcBef>
              <a:buNone/>
              <a:defRPr sz="1400">
                <a:solidFill>
                  <a:srgbClr val="F2F2F2"/>
                </a:solidFill>
                <a:latin typeface="Helvetica Neue"/>
                <a:ea typeface="Helvetica Neue"/>
                <a:cs typeface="Helvetica Neue"/>
                <a:sym typeface="Helvetica Neue"/>
              </a:defRPr>
            </a:lvl4pPr>
            <a:lvl5pPr marL="0" marR="0" lvl="4" indent="0" algn="l" rtl="0">
              <a:spcBef>
                <a:spcPts val="0"/>
              </a:spcBef>
              <a:buNone/>
              <a:defRPr sz="1400">
                <a:solidFill>
                  <a:srgbClr val="F2F2F2"/>
                </a:solidFill>
                <a:latin typeface="Helvetica Neue"/>
                <a:ea typeface="Helvetica Neue"/>
                <a:cs typeface="Helvetica Neue"/>
                <a:sym typeface="Helvetica Neue"/>
              </a:defRPr>
            </a:lvl5pPr>
            <a:lvl6pPr marL="0" marR="0" lvl="5" indent="0" algn="l" rtl="0">
              <a:spcBef>
                <a:spcPts val="0"/>
              </a:spcBef>
              <a:buNone/>
              <a:defRPr sz="1400">
                <a:solidFill>
                  <a:srgbClr val="F2F2F2"/>
                </a:solidFill>
                <a:latin typeface="Helvetica Neue"/>
                <a:ea typeface="Helvetica Neue"/>
                <a:cs typeface="Helvetica Neue"/>
                <a:sym typeface="Helvetica Neue"/>
              </a:defRPr>
            </a:lvl6pPr>
            <a:lvl7pPr marL="0" marR="0" lvl="6" indent="0" algn="l" rtl="0">
              <a:spcBef>
                <a:spcPts val="0"/>
              </a:spcBef>
              <a:buNone/>
              <a:defRPr sz="1400">
                <a:solidFill>
                  <a:srgbClr val="F2F2F2"/>
                </a:solidFill>
                <a:latin typeface="Helvetica Neue"/>
                <a:ea typeface="Helvetica Neue"/>
                <a:cs typeface="Helvetica Neue"/>
                <a:sym typeface="Helvetica Neue"/>
              </a:defRPr>
            </a:lvl7pPr>
            <a:lvl8pPr marL="0" marR="0" lvl="7" indent="0" algn="l" rtl="0">
              <a:spcBef>
                <a:spcPts val="0"/>
              </a:spcBef>
              <a:buNone/>
              <a:defRPr sz="1400">
                <a:solidFill>
                  <a:srgbClr val="F2F2F2"/>
                </a:solidFill>
                <a:latin typeface="Helvetica Neue"/>
                <a:ea typeface="Helvetica Neue"/>
                <a:cs typeface="Helvetica Neue"/>
                <a:sym typeface="Helvetica Neue"/>
              </a:defRPr>
            </a:lvl8pPr>
            <a:lvl9pPr marL="0" marR="0" lvl="8" indent="0" algn="l" rtl="0">
              <a:spcBef>
                <a:spcPts val="0"/>
              </a:spcBef>
              <a:buNone/>
              <a:defRPr sz="1400">
                <a:solidFill>
                  <a:srgbClr val="F2F2F2"/>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
              <a:t>‹#›</a:t>
            </a:fld>
            <a:endParaRPr/>
          </a:p>
        </p:txBody>
      </p:sp>
      <p:sp>
        <p:nvSpPr>
          <p:cNvPr id="106" name="Google Shape;106;p23"/>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00">
                <a:solidFill>
                  <a:srgbClr val="F2F2F2"/>
                </a:solidFill>
                <a:latin typeface="Helvetica Neue"/>
                <a:ea typeface="Helvetica Neue"/>
                <a:cs typeface="Helvetica Neue"/>
                <a:sym typeface="Helvetica Neu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p:nvPr/>
        </p:nvSpPr>
        <p:spPr>
          <a:xfrm>
            <a:off x="-9190" y="3312871"/>
            <a:ext cx="9170673" cy="1843339"/>
          </a:xfrm>
          <a:custGeom>
            <a:avLst/>
            <a:gdLst/>
            <a:ahLst/>
            <a:cxnLst/>
            <a:rect l="l" t="t" r="r" b="b"/>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Narrow"/>
              <a:ea typeface="Arial Narrow"/>
              <a:cs typeface="Arial Narrow"/>
              <a:sym typeface="Arial Narrow"/>
            </a:endParaRPr>
          </a:p>
        </p:txBody>
      </p:sp>
      <p:sp>
        <p:nvSpPr>
          <p:cNvPr id="52" name="Google Shape;52;p13"/>
          <p:cNvSpPr/>
          <p:nvPr/>
        </p:nvSpPr>
        <p:spPr>
          <a:xfrm>
            <a:off x="-9190" y="0"/>
            <a:ext cx="9170673" cy="27813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Narrow"/>
              <a:ea typeface="Arial Narrow"/>
              <a:cs typeface="Arial Narrow"/>
              <a:sym typeface="Arial Narrow"/>
            </a:endParaRPr>
          </a:p>
        </p:txBody>
      </p:sp>
      <p:pic>
        <p:nvPicPr>
          <p:cNvPr id="53" name="Google Shape;53;p13"/>
          <p:cNvPicPr preferRelativeResize="0"/>
          <p:nvPr/>
        </p:nvPicPr>
        <p:blipFill rotWithShape="1">
          <a:blip r:embed="rId4">
            <a:alphaModFix/>
          </a:blip>
          <a:srcRect/>
          <a:stretch/>
        </p:blipFill>
        <p:spPr>
          <a:xfrm>
            <a:off x="8001000" y="4053876"/>
            <a:ext cx="932836" cy="932836"/>
          </a:xfrm>
          <a:prstGeom prst="rect">
            <a:avLst/>
          </a:prstGeom>
          <a:noFill/>
          <a:ln>
            <a:noFill/>
          </a:ln>
        </p:spPr>
      </p:pic>
      <p:pic>
        <p:nvPicPr>
          <p:cNvPr id="54" name="Google Shape;54;p13"/>
          <p:cNvPicPr preferRelativeResize="0"/>
          <p:nvPr/>
        </p:nvPicPr>
        <p:blipFill rotWithShape="1">
          <a:blip r:embed="rId5">
            <a:alphaModFix/>
          </a:blip>
          <a:srcRect/>
          <a:stretch/>
        </p:blipFill>
        <p:spPr>
          <a:xfrm>
            <a:off x="-13408" y="-72824"/>
            <a:ext cx="6858000" cy="312118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15"/>
          <p:cNvSpPr/>
          <p:nvPr/>
        </p:nvSpPr>
        <p:spPr>
          <a:xfrm>
            <a:off x="0" y="4798988"/>
            <a:ext cx="9144000" cy="342900"/>
          </a:xfrm>
          <a:prstGeom prst="rect">
            <a:avLst/>
          </a:prstGeom>
          <a:solidFill>
            <a:srgbClr val="1E4E79"/>
          </a:solidFill>
          <a:ln>
            <a:noFill/>
          </a:ln>
        </p:spPr>
        <p:txBody>
          <a:bodyPr spcFirstLastPara="1" wrap="square" lIns="68575" tIns="34275" rIns="68575" bIns="34275" anchor="t" anchorCtr="0">
            <a:noAutofit/>
          </a:bodyPr>
          <a:lstStyle/>
          <a:p>
            <a:pPr marL="0" marR="0" lvl="0" indent="0" algn="l" rtl="0">
              <a:lnSpc>
                <a:spcPct val="93000"/>
              </a:lnSpc>
              <a:spcBef>
                <a:spcPts val="0"/>
              </a:spcBef>
              <a:spcAft>
                <a:spcPts val="0"/>
              </a:spcAft>
              <a:buClr>
                <a:schemeClr val="dk1"/>
              </a:buClr>
              <a:buSzPts val="1400"/>
              <a:buFont typeface="Calibri"/>
              <a:buNone/>
            </a:pPr>
            <a:endParaRPr sz="1400" b="0" i="0" u="none" strike="noStrike" cap="none">
              <a:solidFill>
                <a:srgbClr val="000000"/>
              </a:solidFill>
              <a:latin typeface="Helvetica Neue"/>
              <a:ea typeface="Helvetica Neue"/>
              <a:cs typeface="Helvetica Neue"/>
              <a:sym typeface="Helvetica Neue"/>
            </a:endParaRPr>
          </a:p>
        </p:txBody>
      </p:sp>
      <p:sp>
        <p:nvSpPr>
          <p:cNvPr id="62" name="Google Shape;62;p15"/>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1E4E79"/>
              </a:buClr>
              <a:buSzPts val="2400"/>
              <a:buFont typeface="Arial Narrow"/>
              <a:buNone/>
              <a:defRPr sz="2400" b="0" i="0" u="none" strike="noStrike" cap="none">
                <a:solidFill>
                  <a:srgbClr val="1E4E79"/>
                </a:solidFill>
                <a:latin typeface="Arial Narrow"/>
                <a:ea typeface="Arial Narrow"/>
                <a:cs typeface="Arial Narrow"/>
                <a:sym typeface="Arial Narrow"/>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3" name="Google Shape;63;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Narrow"/>
                <a:ea typeface="Arial Narrow"/>
                <a:cs typeface="Arial Narrow"/>
                <a:sym typeface="Arial Narrow"/>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Narrow"/>
                <a:ea typeface="Arial Narrow"/>
                <a:cs typeface="Arial Narrow"/>
                <a:sym typeface="Arial Narrow"/>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Narrow"/>
                <a:ea typeface="Arial Narrow"/>
                <a:cs typeface="Arial Narrow"/>
                <a:sym typeface="Arial Narrow"/>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Narrow"/>
                <a:ea typeface="Arial Narrow"/>
                <a:cs typeface="Arial Narrow"/>
                <a:sym typeface="Arial Narrow"/>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Narrow"/>
                <a:ea typeface="Arial Narrow"/>
                <a:cs typeface="Arial Narrow"/>
                <a:sym typeface="Arial Narrow"/>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4" name="Google Shape;64;p15"/>
          <p:cNvSpPr/>
          <p:nvPr/>
        </p:nvSpPr>
        <p:spPr>
          <a:xfrm>
            <a:off x="0" y="0"/>
            <a:ext cx="9144000" cy="68580"/>
          </a:xfrm>
          <a:prstGeom prst="rect">
            <a:avLst/>
          </a:prstGeom>
          <a:solidFill>
            <a:srgbClr val="1F4E7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5" name="Google Shape;65;p15"/>
          <p:cNvPicPr preferRelativeResize="0"/>
          <p:nvPr/>
        </p:nvPicPr>
        <p:blipFill rotWithShape="1">
          <a:blip r:embed="rId14">
            <a:alphaModFix/>
          </a:blip>
          <a:srcRect/>
          <a:stretch/>
        </p:blipFill>
        <p:spPr>
          <a:xfrm>
            <a:off x="258605" y="4814227"/>
            <a:ext cx="308610" cy="308610"/>
          </a:xfrm>
          <a:prstGeom prst="rect">
            <a:avLst/>
          </a:prstGeom>
          <a:noFill/>
          <a:ln>
            <a:noFill/>
          </a:ln>
        </p:spPr>
      </p:pic>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hyperlink" Target="mailto:coastwatch.info@noaa.gov"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11" Type="http://schemas.openxmlformats.org/officeDocument/2006/relationships/image" Target="../media/image4.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notesSlide" Target="../notesSlides/notesSlide10.xml"/><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slideLayout" Target="../slideLayouts/slideLayout3.xml"/><Relationship Id="rId7" Type="http://schemas.openxmlformats.org/officeDocument/2006/relationships/image" Target="../media/image27.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slideLayout" Target="../slideLayouts/slideLayout3.xml"/><Relationship Id="rId7" Type="http://schemas.openxmlformats.org/officeDocument/2006/relationships/image" Target="../media/image31.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tif"/><Relationship Id="rId5" Type="http://schemas.openxmlformats.org/officeDocument/2006/relationships/image" Target="../media/image29.jpe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notesSlide" Target="../notesSlides/notesSlide13.xml"/><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nesdis.noaa.gov/news/satellites-see-red-blue-and-green-monitoring-harmful-algal-blooms-space" TargetMode="External"/><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coastalscience.noaa.gov/science-areas/habs/hab-monitoring-system/" TargetMode="External"/><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3.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4.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8"/>
          <p:cNvSpPr/>
          <p:nvPr/>
        </p:nvSpPr>
        <p:spPr>
          <a:xfrm>
            <a:off x="2910550" y="1627629"/>
            <a:ext cx="4416394" cy="622153"/>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2"/>
              </a:solidFill>
              <a:latin typeface="Arial Narrow"/>
              <a:ea typeface="Arial Narrow"/>
              <a:cs typeface="Arial Narrow"/>
              <a:sym typeface="Arial Narrow"/>
            </a:endParaRPr>
          </a:p>
        </p:txBody>
      </p:sp>
      <p:sp>
        <p:nvSpPr>
          <p:cNvPr id="132" name="Google Shape;132;p28"/>
          <p:cNvSpPr txBox="1">
            <a:spLocks noGrp="1"/>
          </p:cNvSpPr>
          <p:nvPr>
            <p:ph type="title"/>
          </p:nvPr>
        </p:nvSpPr>
        <p:spPr>
          <a:xfrm>
            <a:off x="2376188" y="995947"/>
            <a:ext cx="5485118" cy="59155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Clr>
                <a:srgbClr val="1F4E79"/>
              </a:buClr>
              <a:buSzPts val="3600"/>
              <a:buFont typeface="Arial Narrow"/>
              <a:buNone/>
            </a:pPr>
            <a:r>
              <a:rPr lang="en" sz="3600"/>
              <a:t>Intro to Harmful Algal Blooms</a:t>
            </a:r>
            <a:endParaRPr/>
          </a:p>
        </p:txBody>
      </p:sp>
      <p:sp>
        <p:nvSpPr>
          <p:cNvPr id="133" name="Google Shape;133;p28"/>
          <p:cNvSpPr txBox="1"/>
          <p:nvPr/>
        </p:nvSpPr>
        <p:spPr>
          <a:xfrm>
            <a:off x="3276569" y="1587497"/>
            <a:ext cx="4341812" cy="200822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dk2"/>
              </a:buClr>
              <a:buSzPts val="2400"/>
              <a:buFont typeface="Arial"/>
              <a:buNone/>
            </a:pPr>
            <a:r>
              <a:rPr lang="en" sz="2400" b="0" i="0" u="none" strike="noStrike" cap="none">
                <a:solidFill>
                  <a:schemeClr val="dk2"/>
                </a:solidFill>
                <a:latin typeface="Arial Narrow"/>
                <a:ea typeface="Arial Narrow"/>
                <a:cs typeface="Arial Narrow"/>
                <a:sym typeface="Arial Narrow"/>
              </a:rPr>
              <a:t>NOAA CoastWatch Satellite Course</a:t>
            </a:r>
            <a:endParaRPr sz="1100"/>
          </a:p>
          <a:p>
            <a:pPr marL="0" marR="0" lvl="0" indent="0" algn="l" rtl="0">
              <a:spcBef>
                <a:spcPts val="500"/>
              </a:spcBef>
              <a:spcAft>
                <a:spcPts val="0"/>
              </a:spcAft>
              <a:buClr>
                <a:srgbClr val="262626"/>
              </a:buClr>
              <a:buSzPts val="2400"/>
              <a:buFont typeface="Arial"/>
              <a:buNone/>
            </a:pPr>
            <a:endParaRPr sz="2400" b="0" i="0" u="none" strike="noStrike" cap="none">
              <a:solidFill>
                <a:srgbClr val="262626"/>
              </a:solidFill>
              <a:latin typeface="Arial Narrow"/>
              <a:ea typeface="Arial Narrow"/>
              <a:cs typeface="Arial Narrow"/>
              <a:sym typeface="Arial Narrow"/>
            </a:endParaRPr>
          </a:p>
        </p:txBody>
      </p:sp>
      <p:sp>
        <p:nvSpPr>
          <p:cNvPr id="134" name="Google Shape;134;p28"/>
          <p:cNvSpPr/>
          <p:nvPr/>
        </p:nvSpPr>
        <p:spPr>
          <a:xfrm>
            <a:off x="5965174" y="4722225"/>
            <a:ext cx="20025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0" i="0" u="sng" strike="noStrike" cap="none">
                <a:solidFill>
                  <a:schemeClr val="hlink"/>
                </a:solidFill>
                <a:latin typeface="Arial Narrow"/>
                <a:ea typeface="Arial Narrow"/>
                <a:cs typeface="Arial Narrow"/>
                <a:sym typeface="Arial Narrow"/>
                <a:hlinkClick r:id="rId5"/>
              </a:rPr>
              <a:t>coastwatch.info@noaa.gov</a:t>
            </a:r>
            <a:endParaRPr sz="1400">
              <a:solidFill>
                <a:schemeClr val="dk1"/>
              </a:solidFill>
              <a:latin typeface="Arial Narrow"/>
              <a:ea typeface="Arial Narrow"/>
              <a:cs typeface="Arial Narrow"/>
              <a:sym typeface="Arial Narrow"/>
            </a:endParaRPr>
          </a:p>
        </p:txBody>
      </p:sp>
      <p:sp>
        <p:nvSpPr>
          <p:cNvPr id="135" name="Google Shape;135;p28"/>
          <p:cNvSpPr txBox="1">
            <a:spLocks noGrp="1"/>
          </p:cNvSpPr>
          <p:nvPr>
            <p:ph type="body" idx="2"/>
          </p:nvPr>
        </p:nvSpPr>
        <p:spPr>
          <a:xfrm>
            <a:off x="115888" y="4820483"/>
            <a:ext cx="5484812" cy="43338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rgbClr val="262626"/>
              </a:buClr>
              <a:buSzPts val="1200"/>
              <a:buNone/>
            </a:pPr>
            <a:r>
              <a:rPr lang="en"/>
              <a:t>Last Updated: 12/19/2023</a:t>
            </a:r>
            <a:endParaRPr/>
          </a:p>
        </p:txBody>
      </p:sp>
      <p:pic>
        <p:nvPicPr>
          <p:cNvPr id="4" name="Audio 3">
            <a:hlinkClick r:id="" action="ppaction://media"/>
            <a:extLst>
              <a:ext uri="{FF2B5EF4-FFF2-40B4-BE49-F238E27FC236}">
                <a16:creationId xmlns:a16="http://schemas.microsoft.com/office/drawing/2014/main" id="{816BC896-A6FD-51B5-A3D3-B75FEB7DAAC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5474"/>
    </mc:Choice>
    <mc:Fallback xmlns="">
      <p:transition spd="slow" advTm="2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7"/>
          <p:cNvSpPr txBox="1"/>
          <p:nvPr/>
        </p:nvSpPr>
        <p:spPr>
          <a:xfrm>
            <a:off x="4650230" y="1555401"/>
            <a:ext cx="986088"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lt1"/>
                </a:solidFill>
                <a:latin typeface="Calibri"/>
                <a:ea typeface="Calibri"/>
                <a:cs typeface="Calibri"/>
                <a:sym typeface="Calibri"/>
              </a:rPr>
              <a:t>VIMS Image</a:t>
            </a:r>
            <a:endParaRPr sz="1100"/>
          </a:p>
        </p:txBody>
      </p:sp>
      <p:pic>
        <p:nvPicPr>
          <p:cNvPr id="256" name="Google Shape;256;p37"/>
          <p:cNvPicPr preferRelativeResize="0"/>
          <p:nvPr/>
        </p:nvPicPr>
        <p:blipFill rotWithShape="1">
          <a:blip r:embed="rId5">
            <a:alphaModFix/>
          </a:blip>
          <a:srcRect/>
          <a:stretch/>
        </p:blipFill>
        <p:spPr>
          <a:xfrm>
            <a:off x="4617767" y="845647"/>
            <a:ext cx="1186561" cy="891540"/>
          </a:xfrm>
          <a:prstGeom prst="rect">
            <a:avLst/>
          </a:prstGeom>
          <a:noFill/>
          <a:ln>
            <a:noFill/>
          </a:ln>
        </p:spPr>
      </p:pic>
      <p:graphicFrame>
        <p:nvGraphicFramePr>
          <p:cNvPr id="257" name="Google Shape;257;p37"/>
          <p:cNvGraphicFramePr/>
          <p:nvPr>
            <p:extLst>
              <p:ext uri="{D42A27DB-BD31-4B8C-83A1-F6EECF244321}">
                <p14:modId xmlns:p14="http://schemas.microsoft.com/office/powerpoint/2010/main" val="3722292219"/>
              </p:ext>
            </p:extLst>
          </p:nvPr>
        </p:nvGraphicFramePr>
        <p:xfrm>
          <a:off x="457199" y="1826166"/>
          <a:ext cx="8229600" cy="2688360"/>
        </p:xfrm>
        <a:graphic>
          <a:graphicData uri="http://schemas.openxmlformats.org/drawingml/2006/table">
            <a:tbl>
              <a:tblPr firstRow="1" bandRow="1">
                <a:noFill/>
                <a:tableStyleId>{EB28469D-9299-4F5F-B22E-761FFCBBD276}</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783800">
                <a:tc>
                  <a:txBody>
                    <a:bodyPr/>
                    <a:lstStyle/>
                    <a:p>
                      <a:pPr marL="0" marR="0" lvl="0" indent="0" algn="l" rtl="0">
                        <a:spcBef>
                          <a:spcPts val="0"/>
                        </a:spcBef>
                        <a:spcAft>
                          <a:spcPts val="0"/>
                        </a:spcAft>
                        <a:buNone/>
                      </a:pPr>
                      <a:r>
                        <a:rPr lang="en" sz="1200" b="0" i="1" u="none" strike="noStrike" cap="none"/>
                        <a:t>Alexandrium </a:t>
                      </a:r>
                      <a:r>
                        <a:rPr lang="en" sz="1200" b="0" i="0" u="none" strike="noStrike" cap="none"/>
                        <a:t>spp.</a:t>
                      </a:r>
                      <a:r>
                        <a:rPr lang="en" sz="1200" b="0" i="1" u="none" strike="noStrike" cap="none"/>
                        <a:t> </a:t>
                      </a:r>
                      <a:endParaRPr sz="1100"/>
                    </a:p>
                  </a:txBody>
                  <a:tcPr marL="68600" marR="68600" marT="34300" marB="34300"/>
                </a:tc>
                <a:tc>
                  <a:txBody>
                    <a:bodyPr/>
                    <a:lstStyle/>
                    <a:p>
                      <a:pPr marL="0" marR="0" lvl="0" indent="0" algn="l" rtl="0">
                        <a:lnSpc>
                          <a:spcPct val="100000"/>
                        </a:lnSpc>
                        <a:spcBef>
                          <a:spcPts val="0"/>
                        </a:spcBef>
                        <a:spcAft>
                          <a:spcPts val="0"/>
                        </a:spcAft>
                        <a:buClr>
                          <a:schemeClr val="lt1"/>
                        </a:buClr>
                        <a:buSzPts val="1200"/>
                        <a:buFont typeface="Calibri"/>
                        <a:buNone/>
                      </a:pPr>
                      <a:r>
                        <a:rPr lang="en" sz="1200" b="0" i="1">
                          <a:solidFill>
                            <a:schemeClr val="lt1"/>
                          </a:solidFill>
                          <a:latin typeface="Calibri"/>
                          <a:ea typeface="Calibri"/>
                          <a:cs typeface="Calibri"/>
                          <a:sym typeface="Calibri"/>
                        </a:rPr>
                        <a:t>Karenia brevis</a:t>
                      </a:r>
                      <a:endParaRPr sz="1200"/>
                    </a:p>
                  </a:txBody>
                  <a:tcPr marL="68600" marR="68600" marT="34300" marB="34300"/>
                </a:tc>
                <a:tc>
                  <a:txBody>
                    <a:bodyPr/>
                    <a:lstStyle/>
                    <a:p>
                      <a:pPr marL="0" marR="0" lvl="0" indent="0" algn="l" rtl="0">
                        <a:lnSpc>
                          <a:spcPct val="100000"/>
                        </a:lnSpc>
                        <a:spcBef>
                          <a:spcPts val="0"/>
                        </a:spcBef>
                        <a:spcAft>
                          <a:spcPts val="0"/>
                        </a:spcAft>
                        <a:buClr>
                          <a:schemeClr val="lt1"/>
                        </a:buClr>
                        <a:buSzPts val="1200"/>
                        <a:buFont typeface="Calibri"/>
                        <a:buNone/>
                      </a:pPr>
                      <a:r>
                        <a:rPr lang="en" sz="1200" b="0" i="1">
                          <a:solidFill>
                            <a:schemeClr val="lt1"/>
                          </a:solidFill>
                          <a:latin typeface="Calibri"/>
                          <a:ea typeface="Calibri"/>
                          <a:cs typeface="Calibri"/>
                          <a:sym typeface="Calibri"/>
                        </a:rPr>
                        <a:t>Dinophysis </a:t>
                      </a:r>
                      <a:r>
                        <a:rPr lang="en" sz="1200" b="0" i="0">
                          <a:solidFill>
                            <a:schemeClr val="lt1"/>
                          </a:solidFill>
                          <a:latin typeface="Calibri"/>
                          <a:ea typeface="Calibri"/>
                          <a:cs typeface="Calibri"/>
                          <a:sym typeface="Calibri"/>
                        </a:rPr>
                        <a:t>spp.</a:t>
                      </a:r>
                      <a:endParaRPr sz="1200" i="0"/>
                    </a:p>
                  </a:txBody>
                  <a:tcPr marL="68600" marR="68600" marT="34300" marB="34300"/>
                </a:tc>
                <a:tc>
                  <a:txBody>
                    <a:bodyPr/>
                    <a:lstStyle/>
                    <a:p>
                      <a:pPr marL="0" marR="0" lvl="0" indent="0" algn="l" rtl="0">
                        <a:lnSpc>
                          <a:spcPct val="100000"/>
                        </a:lnSpc>
                        <a:spcBef>
                          <a:spcPts val="0"/>
                        </a:spcBef>
                        <a:spcAft>
                          <a:spcPts val="0"/>
                        </a:spcAft>
                        <a:buClr>
                          <a:schemeClr val="lt1"/>
                        </a:buClr>
                        <a:buSzPts val="1200"/>
                        <a:buFont typeface="Calibri"/>
                        <a:buNone/>
                      </a:pPr>
                      <a:r>
                        <a:rPr lang="en" sz="1200" b="0" i="1">
                          <a:solidFill>
                            <a:schemeClr val="lt1"/>
                          </a:solidFill>
                          <a:latin typeface="Calibri"/>
                          <a:ea typeface="Calibri"/>
                          <a:cs typeface="Calibri"/>
                          <a:sym typeface="Calibri"/>
                        </a:rPr>
                        <a:t>Karlodinium veneficum</a:t>
                      </a:r>
                      <a:endParaRPr sz="1200" b="0"/>
                    </a:p>
                  </a:txBody>
                  <a:tcPr marL="68600" marR="68600" marT="34300" marB="34300"/>
                </a:tc>
                <a:tc>
                  <a:txBody>
                    <a:bodyPr/>
                    <a:lstStyle/>
                    <a:p>
                      <a:pPr marL="0" marR="0" lvl="0" indent="0" algn="l" rtl="0">
                        <a:lnSpc>
                          <a:spcPct val="100000"/>
                        </a:lnSpc>
                        <a:spcBef>
                          <a:spcPts val="0"/>
                        </a:spcBef>
                        <a:spcAft>
                          <a:spcPts val="0"/>
                        </a:spcAft>
                        <a:buClr>
                          <a:schemeClr val="lt1"/>
                        </a:buClr>
                        <a:buSzPts val="1200"/>
                        <a:buFont typeface="Calibri"/>
                        <a:buNone/>
                      </a:pPr>
                      <a:r>
                        <a:rPr lang="en" sz="1200" b="0" i="1">
                          <a:solidFill>
                            <a:schemeClr val="lt1"/>
                          </a:solidFill>
                          <a:latin typeface="Calibri"/>
                          <a:ea typeface="Calibri"/>
                          <a:cs typeface="Calibri"/>
                          <a:sym typeface="Calibri"/>
                        </a:rPr>
                        <a:t>Pseudo-nitzschia </a:t>
                      </a:r>
                      <a:r>
                        <a:rPr lang="en" sz="1200" b="0" i="0">
                          <a:solidFill>
                            <a:schemeClr val="lt1"/>
                          </a:solidFill>
                          <a:latin typeface="Calibri"/>
                          <a:ea typeface="Calibri"/>
                          <a:cs typeface="Calibri"/>
                          <a:sym typeface="Calibri"/>
                        </a:rPr>
                        <a:t>spp. </a:t>
                      </a:r>
                      <a:r>
                        <a:rPr lang="en" sz="1200" b="0" i="1">
                          <a:solidFill>
                            <a:schemeClr val="lt1"/>
                          </a:solidFill>
                          <a:latin typeface="Calibri"/>
                          <a:ea typeface="Calibri"/>
                          <a:cs typeface="Calibri"/>
                          <a:sym typeface="Calibri"/>
                        </a:rPr>
                        <a:t> </a:t>
                      </a:r>
                      <a:endParaRPr sz="1200"/>
                    </a:p>
                  </a:txBody>
                  <a:tcPr marL="68600" marR="68600" marT="34300" marB="34300"/>
                </a:tc>
                <a:tc>
                  <a:txBody>
                    <a:bodyPr/>
                    <a:lstStyle/>
                    <a:p>
                      <a:pPr marL="0" marR="0" lvl="0" indent="0" algn="l" rtl="0">
                        <a:lnSpc>
                          <a:spcPct val="100000"/>
                        </a:lnSpc>
                        <a:spcBef>
                          <a:spcPts val="0"/>
                        </a:spcBef>
                        <a:spcAft>
                          <a:spcPts val="0"/>
                        </a:spcAft>
                        <a:buClr>
                          <a:schemeClr val="lt1"/>
                        </a:buClr>
                        <a:buSzPts val="1200"/>
                        <a:buFont typeface="Calibri"/>
                        <a:buNone/>
                      </a:pPr>
                      <a:r>
                        <a:rPr lang="en" sz="1200" b="0" i="1">
                          <a:solidFill>
                            <a:schemeClr val="lt1"/>
                          </a:solidFill>
                          <a:latin typeface="Calibri"/>
                          <a:ea typeface="Calibri"/>
                          <a:cs typeface="Calibri"/>
                          <a:sym typeface="Calibri"/>
                        </a:rPr>
                        <a:t>Aureococcus anophagefferens</a:t>
                      </a:r>
                      <a:endParaRPr sz="1200" b="0" i="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200"/>
                        <a:buFont typeface="Calibri"/>
                        <a:buNone/>
                      </a:pPr>
                      <a:r>
                        <a:rPr lang="en" sz="1200" b="0" i="1">
                          <a:solidFill>
                            <a:schemeClr val="lt1"/>
                          </a:solidFill>
                          <a:latin typeface="Calibri"/>
                          <a:ea typeface="Calibri"/>
                          <a:cs typeface="Calibri"/>
                          <a:sym typeface="Calibri"/>
                        </a:rPr>
                        <a:t>&amp; Aureoumbra</a:t>
                      </a:r>
                      <a:r>
                        <a:rPr lang="en" sz="1200" b="0" i="0">
                          <a:solidFill>
                            <a:schemeClr val="lt1"/>
                          </a:solidFill>
                          <a:latin typeface="Calibri"/>
                          <a:ea typeface="Calibri"/>
                          <a:cs typeface="Calibri"/>
                          <a:sym typeface="Calibri"/>
                        </a:rPr>
                        <a:t> </a:t>
                      </a:r>
                      <a:r>
                        <a:rPr lang="en" sz="1200" b="0" i="1">
                          <a:solidFill>
                            <a:schemeClr val="lt1"/>
                          </a:solidFill>
                          <a:latin typeface="Calibri"/>
                          <a:ea typeface="Calibri"/>
                          <a:cs typeface="Calibri"/>
                          <a:sym typeface="Calibri"/>
                        </a:rPr>
                        <a:t>lagunensis</a:t>
                      </a:r>
                      <a:endParaRPr sz="1200" i="1"/>
                    </a:p>
                  </a:txBody>
                  <a:tcPr marL="68600" marR="68600" marT="34300" marB="34300"/>
                </a:tc>
                <a:extLst>
                  <a:ext uri="{0D108BD9-81ED-4DB2-BD59-A6C34878D82A}">
                    <a16:rowId xmlns:a16="http://schemas.microsoft.com/office/drawing/2014/main" val="10000"/>
                  </a:ext>
                </a:extLst>
              </a:tr>
              <a:tr h="444850">
                <a:tc>
                  <a:txBody>
                    <a:bodyPr/>
                    <a:lstStyle/>
                    <a:p>
                      <a:pPr marL="0" marR="0" lvl="0" indent="0" algn="l" rtl="0">
                        <a:spcBef>
                          <a:spcPts val="0"/>
                        </a:spcBef>
                        <a:spcAft>
                          <a:spcPts val="0"/>
                        </a:spcAft>
                        <a:buNone/>
                      </a:pPr>
                      <a:r>
                        <a:rPr lang="en" sz="1200"/>
                        <a:t>Dinoflagellate</a:t>
                      </a:r>
                      <a:endParaRPr sz="1100"/>
                    </a:p>
                  </a:txBody>
                  <a:tcPr marL="68600" marR="68600" marT="34300" marB="34300"/>
                </a:tc>
                <a:tc>
                  <a:txBody>
                    <a:bodyPr/>
                    <a:lstStyle/>
                    <a:p>
                      <a:pPr marL="0" marR="0" lvl="0" indent="0" algn="l" rtl="0">
                        <a:lnSpc>
                          <a:spcPct val="100000"/>
                        </a:lnSpc>
                        <a:spcBef>
                          <a:spcPts val="0"/>
                        </a:spcBef>
                        <a:spcAft>
                          <a:spcPts val="0"/>
                        </a:spcAft>
                        <a:buClr>
                          <a:schemeClr val="dk1"/>
                        </a:buClr>
                        <a:buSzPts val="1200"/>
                        <a:buFont typeface="Calibri"/>
                        <a:buNone/>
                      </a:pPr>
                      <a:r>
                        <a:rPr lang="en" sz="1200"/>
                        <a:t>Dinoflagellate</a:t>
                      </a:r>
                      <a:endParaRPr sz="1100"/>
                    </a:p>
                  </a:txBody>
                  <a:tcPr marL="68600" marR="68600" marT="34300" marB="34300"/>
                </a:tc>
                <a:tc>
                  <a:txBody>
                    <a:bodyPr/>
                    <a:lstStyle/>
                    <a:p>
                      <a:pPr marL="0" marR="0" lvl="0" indent="0" algn="l" rtl="0">
                        <a:lnSpc>
                          <a:spcPct val="100000"/>
                        </a:lnSpc>
                        <a:spcBef>
                          <a:spcPts val="0"/>
                        </a:spcBef>
                        <a:spcAft>
                          <a:spcPts val="0"/>
                        </a:spcAft>
                        <a:buClr>
                          <a:schemeClr val="dk1"/>
                        </a:buClr>
                        <a:buSzPts val="1200"/>
                        <a:buFont typeface="Calibri"/>
                        <a:buNone/>
                      </a:pPr>
                      <a:r>
                        <a:rPr lang="en" sz="1200"/>
                        <a:t>Dinoflagellate</a:t>
                      </a:r>
                      <a:endParaRPr sz="1100"/>
                    </a:p>
                  </a:txBody>
                  <a:tcPr marL="68600" marR="68600" marT="34300" marB="34300"/>
                </a:tc>
                <a:tc>
                  <a:txBody>
                    <a:bodyPr/>
                    <a:lstStyle/>
                    <a:p>
                      <a:pPr marL="0" marR="0" lvl="0" indent="0" algn="l" rtl="0">
                        <a:lnSpc>
                          <a:spcPct val="100000"/>
                        </a:lnSpc>
                        <a:spcBef>
                          <a:spcPts val="0"/>
                        </a:spcBef>
                        <a:spcAft>
                          <a:spcPts val="0"/>
                        </a:spcAft>
                        <a:buClr>
                          <a:schemeClr val="dk1"/>
                        </a:buClr>
                        <a:buSzPts val="1200"/>
                        <a:buFont typeface="Calibri"/>
                        <a:buNone/>
                      </a:pPr>
                      <a:r>
                        <a:rPr lang="en" sz="1200"/>
                        <a:t>Dinoflagellate</a:t>
                      </a:r>
                      <a:endParaRPr sz="1100"/>
                    </a:p>
                  </a:txBody>
                  <a:tcPr marL="68600" marR="68600" marT="34300" marB="34300"/>
                </a:tc>
                <a:tc>
                  <a:txBody>
                    <a:bodyPr/>
                    <a:lstStyle/>
                    <a:p>
                      <a:pPr marL="0" marR="0" lvl="0" indent="0" algn="l" rtl="0">
                        <a:lnSpc>
                          <a:spcPct val="100000"/>
                        </a:lnSpc>
                        <a:spcBef>
                          <a:spcPts val="0"/>
                        </a:spcBef>
                        <a:spcAft>
                          <a:spcPts val="0"/>
                        </a:spcAft>
                        <a:buClr>
                          <a:schemeClr val="dk1"/>
                        </a:buClr>
                        <a:buSzPts val="1200"/>
                        <a:buFont typeface="Calibri"/>
                        <a:buNone/>
                      </a:pPr>
                      <a:r>
                        <a:rPr lang="en" sz="1200"/>
                        <a:t>Diatom</a:t>
                      </a:r>
                      <a:endParaRPr sz="1100"/>
                    </a:p>
                  </a:txBody>
                  <a:tcPr marL="68600" marR="68600" marT="34300" marB="34300"/>
                </a:tc>
                <a:tc>
                  <a:txBody>
                    <a:bodyPr/>
                    <a:lstStyle/>
                    <a:p>
                      <a:pPr marL="0" marR="0" lvl="0" indent="0" algn="l" rtl="0">
                        <a:spcBef>
                          <a:spcPts val="0"/>
                        </a:spcBef>
                        <a:spcAft>
                          <a:spcPts val="0"/>
                        </a:spcAft>
                        <a:buNone/>
                      </a:pPr>
                      <a:r>
                        <a:rPr lang="en" sz="1200"/>
                        <a:t>Pelagophyte (Picoplankton)</a:t>
                      </a:r>
                      <a:endParaRPr sz="1100"/>
                    </a:p>
                  </a:txBody>
                  <a:tcPr marL="68600" marR="68600" marT="34300" marB="34300"/>
                </a:tc>
                <a:extLst>
                  <a:ext uri="{0D108BD9-81ED-4DB2-BD59-A6C34878D82A}">
                    <a16:rowId xmlns:a16="http://schemas.microsoft.com/office/drawing/2014/main" val="10001"/>
                  </a:ext>
                </a:extLst>
              </a:tr>
              <a:tr h="603525">
                <a:tc>
                  <a:txBody>
                    <a:bodyPr/>
                    <a:lstStyle/>
                    <a:p>
                      <a:pPr marL="0" marR="0" lvl="0" indent="0" algn="l" rtl="0">
                        <a:spcBef>
                          <a:spcPts val="0"/>
                        </a:spcBef>
                        <a:spcAft>
                          <a:spcPts val="0"/>
                        </a:spcAft>
                        <a:buNone/>
                      </a:pPr>
                      <a:r>
                        <a:rPr lang="en" sz="1200"/>
                        <a:t>PSP – (saxitoxin)</a:t>
                      </a:r>
                      <a:endParaRPr sz="1100"/>
                    </a:p>
                  </a:txBody>
                  <a:tcPr marL="68600" marR="68600" marT="34300" marB="34300"/>
                </a:tc>
                <a:tc>
                  <a:txBody>
                    <a:bodyPr/>
                    <a:lstStyle/>
                    <a:p>
                      <a:pPr marL="0" marR="0" lvl="0" indent="0" algn="l" rtl="0">
                        <a:spcBef>
                          <a:spcPts val="0"/>
                        </a:spcBef>
                        <a:spcAft>
                          <a:spcPts val="0"/>
                        </a:spcAft>
                        <a:buNone/>
                      </a:pPr>
                      <a:r>
                        <a:rPr lang="en" sz="1200"/>
                        <a:t>NSP – (brevetoxin)</a:t>
                      </a:r>
                      <a:endParaRPr sz="1100"/>
                    </a:p>
                    <a:p>
                      <a:pPr marL="0" marR="0" lvl="0" indent="0" algn="l" rtl="0">
                        <a:spcBef>
                          <a:spcPts val="0"/>
                        </a:spcBef>
                        <a:spcAft>
                          <a:spcPts val="0"/>
                        </a:spcAft>
                        <a:buNone/>
                      </a:pPr>
                      <a:r>
                        <a:rPr lang="en" sz="1200"/>
                        <a:t>Toxins aerosolize</a:t>
                      </a:r>
                      <a:endParaRPr sz="1100"/>
                    </a:p>
                  </a:txBody>
                  <a:tcPr marL="68600" marR="68600" marT="34300" marB="34300"/>
                </a:tc>
                <a:tc>
                  <a:txBody>
                    <a:bodyPr/>
                    <a:lstStyle/>
                    <a:p>
                      <a:pPr marL="0" marR="0" lvl="0" indent="0" algn="l" rtl="0">
                        <a:spcBef>
                          <a:spcPts val="0"/>
                        </a:spcBef>
                        <a:spcAft>
                          <a:spcPts val="0"/>
                        </a:spcAft>
                        <a:buNone/>
                      </a:pPr>
                      <a:r>
                        <a:rPr lang="en" sz="1200"/>
                        <a:t>DSP (</a:t>
                      </a:r>
                      <a:r>
                        <a:rPr lang="en" sz="1200" b="0" i="0">
                          <a:solidFill>
                            <a:schemeClr val="dk1"/>
                          </a:solidFill>
                          <a:latin typeface="Calibri"/>
                          <a:ea typeface="Calibri"/>
                          <a:cs typeface="Calibri"/>
                          <a:sym typeface="Calibri"/>
                        </a:rPr>
                        <a:t>Okadaic acid, dinophysiotoxin)</a:t>
                      </a:r>
                      <a:endParaRPr sz="1200"/>
                    </a:p>
                  </a:txBody>
                  <a:tcPr marL="68600" marR="68600" marT="34300" marB="34300"/>
                </a:tc>
                <a:tc>
                  <a:txBody>
                    <a:bodyPr/>
                    <a:lstStyle/>
                    <a:p>
                      <a:pPr marL="0" marR="0" lvl="0" indent="0" algn="l" rtl="0">
                        <a:spcBef>
                          <a:spcPts val="0"/>
                        </a:spcBef>
                        <a:spcAft>
                          <a:spcPts val="0"/>
                        </a:spcAft>
                        <a:buNone/>
                      </a:pPr>
                      <a:r>
                        <a:rPr lang="en" sz="1200"/>
                        <a:t>Causes fish kills</a:t>
                      </a:r>
                      <a:endParaRPr sz="1100"/>
                    </a:p>
                    <a:p>
                      <a:pPr marL="0" marR="0" lvl="0" indent="0" algn="l" rtl="0">
                        <a:spcBef>
                          <a:spcPts val="0"/>
                        </a:spcBef>
                        <a:spcAft>
                          <a:spcPts val="0"/>
                        </a:spcAft>
                        <a:buNone/>
                      </a:pPr>
                      <a:r>
                        <a:rPr lang="en" sz="1200"/>
                        <a:t>Karlotoxins - (ichthyotoxin)</a:t>
                      </a:r>
                      <a:endParaRPr sz="1100"/>
                    </a:p>
                  </a:txBody>
                  <a:tcPr marL="68600" marR="68600" marT="34300" marB="34300"/>
                </a:tc>
                <a:tc>
                  <a:txBody>
                    <a:bodyPr/>
                    <a:lstStyle/>
                    <a:p>
                      <a:pPr marL="0" marR="0" lvl="0" indent="0" algn="l" rtl="0">
                        <a:spcBef>
                          <a:spcPts val="0"/>
                        </a:spcBef>
                        <a:spcAft>
                          <a:spcPts val="0"/>
                        </a:spcAft>
                        <a:buNone/>
                      </a:pPr>
                      <a:r>
                        <a:rPr lang="en" sz="1200"/>
                        <a:t>ASP – (Domoic acid)</a:t>
                      </a:r>
                      <a:endParaRPr sz="1100"/>
                    </a:p>
                  </a:txBody>
                  <a:tcPr marL="68600" marR="68600" marT="34300" marB="34300"/>
                </a:tc>
                <a:tc>
                  <a:txBody>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Harmful to shellfish &amp; submerged habitats</a:t>
                      </a:r>
                      <a:endParaRPr sz="1200"/>
                    </a:p>
                  </a:txBody>
                  <a:tcPr marL="68600" marR="68600" marT="34300" marB="34300"/>
                </a:tc>
                <a:extLst>
                  <a:ext uri="{0D108BD9-81ED-4DB2-BD59-A6C34878D82A}">
                    <a16:rowId xmlns:a16="http://schemas.microsoft.com/office/drawing/2014/main" val="10002"/>
                  </a:ext>
                </a:extLst>
              </a:tr>
              <a:tr h="826150">
                <a:tc>
                  <a:txBody>
                    <a:bodyPr/>
                    <a:lstStyle/>
                    <a:p>
                      <a:pPr marL="0" marR="0" lvl="0" indent="0" algn="l" rtl="0">
                        <a:spcBef>
                          <a:spcPts val="0"/>
                        </a:spcBef>
                        <a:spcAft>
                          <a:spcPts val="0"/>
                        </a:spcAft>
                        <a:buNone/>
                      </a:pPr>
                      <a:r>
                        <a:rPr lang="en" sz="1200"/>
                        <a:t>Gulf of Maine, New England, Pacific West Coast, Alaska</a:t>
                      </a:r>
                      <a:endParaRPr sz="1100"/>
                    </a:p>
                  </a:txBody>
                  <a:tcPr marL="68600" marR="68600" marT="34300" marB="34300"/>
                </a:tc>
                <a:tc>
                  <a:txBody>
                    <a:bodyPr/>
                    <a:lstStyle/>
                    <a:p>
                      <a:pPr marL="0" marR="0" lvl="0" indent="0" algn="l" rtl="0">
                        <a:spcBef>
                          <a:spcPts val="0"/>
                        </a:spcBef>
                        <a:spcAft>
                          <a:spcPts val="0"/>
                        </a:spcAft>
                        <a:buNone/>
                      </a:pPr>
                      <a:r>
                        <a:rPr lang="en" sz="1200"/>
                        <a:t>Gulf of Mexico</a:t>
                      </a:r>
                      <a:endParaRPr sz="1100"/>
                    </a:p>
                  </a:txBody>
                  <a:tcPr marL="68600" marR="68600" marT="34300" marB="34300"/>
                </a:tc>
                <a:tc>
                  <a:txBody>
                    <a:bodyPr/>
                    <a:lstStyle/>
                    <a:p>
                      <a:pPr marL="0" marR="0" lvl="0" indent="0" algn="l" rtl="0">
                        <a:spcBef>
                          <a:spcPts val="0"/>
                        </a:spcBef>
                        <a:spcAft>
                          <a:spcPts val="0"/>
                        </a:spcAft>
                        <a:buNone/>
                      </a:pPr>
                      <a:r>
                        <a:rPr lang="en" sz="1200"/>
                        <a:t>Maine, Oregon, California</a:t>
                      </a:r>
                      <a:endParaRPr sz="1100"/>
                    </a:p>
                  </a:txBody>
                  <a:tcPr marL="68600" marR="68600" marT="34300" marB="34300"/>
                </a:tc>
                <a:tc>
                  <a:txBody>
                    <a:bodyPr/>
                    <a:lstStyle/>
                    <a:p>
                      <a:pPr marL="0" marR="0" lvl="0" indent="0" algn="l" rtl="0">
                        <a:spcBef>
                          <a:spcPts val="0"/>
                        </a:spcBef>
                        <a:spcAft>
                          <a:spcPts val="0"/>
                        </a:spcAft>
                        <a:buNone/>
                      </a:pPr>
                      <a:r>
                        <a:rPr lang="en" sz="1200"/>
                        <a:t>Mid-Atlantic</a:t>
                      </a:r>
                      <a:endParaRPr sz="1100"/>
                    </a:p>
                  </a:txBody>
                  <a:tcPr marL="68600" marR="68600" marT="34300" marB="34300"/>
                </a:tc>
                <a:tc>
                  <a:txBody>
                    <a:bodyPr/>
                    <a:lstStyle/>
                    <a:p>
                      <a:pPr marL="0" marR="0" lvl="0" indent="0" algn="l" rtl="0">
                        <a:spcBef>
                          <a:spcPts val="0"/>
                        </a:spcBef>
                        <a:spcAft>
                          <a:spcPts val="0"/>
                        </a:spcAft>
                        <a:buNone/>
                      </a:pPr>
                      <a:r>
                        <a:rPr lang="en" sz="1200"/>
                        <a:t>Pacific West Coast, Alaska</a:t>
                      </a:r>
                      <a:endParaRPr sz="1100"/>
                    </a:p>
                  </a:txBody>
                  <a:tcPr marL="68600" marR="68600" marT="34300" marB="34300"/>
                </a:tc>
                <a:tc>
                  <a:txBody>
                    <a:bodyPr/>
                    <a:lstStyle/>
                    <a:p>
                      <a:pPr marL="0" marR="0" lvl="0" indent="0" algn="l" rtl="0">
                        <a:spcBef>
                          <a:spcPts val="0"/>
                        </a:spcBef>
                        <a:spcAft>
                          <a:spcPts val="0"/>
                        </a:spcAft>
                        <a:buNone/>
                      </a:pPr>
                      <a:r>
                        <a:rPr lang="en" sz="1200"/>
                        <a:t>Long Island Sound, Chesapeake Bay, Texas, Florida</a:t>
                      </a:r>
                      <a:endParaRPr sz="1100" dirty="0"/>
                    </a:p>
                  </a:txBody>
                  <a:tcPr marL="68600" marR="68600" marT="34300" marB="34300"/>
                </a:tc>
                <a:extLst>
                  <a:ext uri="{0D108BD9-81ED-4DB2-BD59-A6C34878D82A}">
                    <a16:rowId xmlns:a16="http://schemas.microsoft.com/office/drawing/2014/main" val="10003"/>
                  </a:ext>
                </a:extLst>
              </a:tr>
            </a:tbl>
          </a:graphicData>
        </a:graphic>
      </p:graphicFrame>
      <p:pic>
        <p:nvPicPr>
          <p:cNvPr id="258" name="Google Shape;258;p37" descr="A picture containing animal, sitting, table, photo&#10;&#10;Description automatically generated"/>
          <p:cNvPicPr preferRelativeResize="0"/>
          <p:nvPr/>
        </p:nvPicPr>
        <p:blipFill rotWithShape="1">
          <a:blip r:embed="rId6">
            <a:alphaModFix/>
          </a:blip>
          <a:srcRect/>
          <a:stretch/>
        </p:blipFill>
        <p:spPr>
          <a:xfrm>
            <a:off x="1950153" y="854272"/>
            <a:ext cx="1221904" cy="891540"/>
          </a:xfrm>
          <a:prstGeom prst="rect">
            <a:avLst/>
          </a:prstGeom>
          <a:noFill/>
          <a:ln>
            <a:noFill/>
          </a:ln>
        </p:spPr>
      </p:pic>
      <p:pic>
        <p:nvPicPr>
          <p:cNvPr id="259" name="Google Shape;259;p37" descr="A picture containing animal, cake, sandwich, table&#10;&#10;Description automatically generated"/>
          <p:cNvPicPr preferRelativeResize="0"/>
          <p:nvPr/>
        </p:nvPicPr>
        <p:blipFill rotWithShape="1">
          <a:blip r:embed="rId7">
            <a:alphaModFix/>
          </a:blip>
          <a:srcRect/>
          <a:stretch/>
        </p:blipFill>
        <p:spPr>
          <a:xfrm>
            <a:off x="562345" y="721184"/>
            <a:ext cx="1149250" cy="1028700"/>
          </a:xfrm>
          <a:prstGeom prst="rect">
            <a:avLst/>
          </a:prstGeom>
          <a:noFill/>
          <a:ln>
            <a:noFill/>
          </a:ln>
        </p:spPr>
      </p:pic>
      <p:sp>
        <p:nvSpPr>
          <p:cNvPr id="260" name="Google Shape;260;p37"/>
          <p:cNvSpPr txBox="1"/>
          <p:nvPr/>
        </p:nvSpPr>
        <p:spPr>
          <a:xfrm>
            <a:off x="2119431" y="381625"/>
            <a:ext cx="3069373" cy="23083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FWC images unless otherwise indicated  </a:t>
            </a:r>
            <a:endParaRPr sz="1100"/>
          </a:p>
        </p:txBody>
      </p:sp>
      <p:sp>
        <p:nvSpPr>
          <p:cNvPr id="261" name="Google Shape;261;p37"/>
          <p:cNvSpPr txBox="1"/>
          <p:nvPr/>
        </p:nvSpPr>
        <p:spPr>
          <a:xfrm>
            <a:off x="4718438" y="672626"/>
            <a:ext cx="975851" cy="19620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a:solidFill>
                  <a:schemeClr val="dk1"/>
                </a:solidFill>
                <a:latin typeface="Calibri"/>
                <a:ea typeface="Calibri"/>
                <a:cs typeface="Calibri"/>
                <a:sym typeface="Calibri"/>
              </a:rPr>
              <a:t>Vince Lovko, MML</a:t>
            </a:r>
            <a:endParaRPr sz="1100"/>
          </a:p>
        </p:txBody>
      </p:sp>
      <p:pic>
        <p:nvPicPr>
          <p:cNvPr id="262" name="Google Shape;262;p37"/>
          <p:cNvPicPr preferRelativeResize="0"/>
          <p:nvPr/>
        </p:nvPicPr>
        <p:blipFill rotWithShape="1">
          <a:blip r:embed="rId8">
            <a:alphaModFix/>
          </a:blip>
          <a:srcRect/>
          <a:stretch/>
        </p:blipFill>
        <p:spPr>
          <a:xfrm>
            <a:off x="7461252" y="767124"/>
            <a:ext cx="984842" cy="960120"/>
          </a:xfrm>
          <a:prstGeom prst="rect">
            <a:avLst/>
          </a:prstGeom>
          <a:noFill/>
          <a:ln>
            <a:noFill/>
          </a:ln>
        </p:spPr>
      </p:pic>
      <p:sp>
        <p:nvSpPr>
          <p:cNvPr id="263" name="Google Shape;263;p37"/>
          <p:cNvSpPr txBox="1"/>
          <p:nvPr/>
        </p:nvSpPr>
        <p:spPr>
          <a:xfrm>
            <a:off x="7450213" y="477790"/>
            <a:ext cx="1591135" cy="32316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a:solidFill>
                  <a:schemeClr val="dk1"/>
                </a:solidFill>
                <a:latin typeface="Calibri"/>
                <a:ea typeface="Calibri"/>
                <a:cs typeface="Calibri"/>
                <a:sym typeface="Calibri"/>
              </a:rPr>
              <a:t>Roger Anderson, Columbia University</a:t>
            </a:r>
            <a:endParaRPr sz="1100"/>
          </a:p>
        </p:txBody>
      </p:sp>
      <p:sp>
        <p:nvSpPr>
          <p:cNvPr id="264" name="Google Shape;264;p37"/>
          <p:cNvSpPr/>
          <p:nvPr/>
        </p:nvSpPr>
        <p:spPr>
          <a:xfrm rot="-5400000">
            <a:off x="1075057" y="4587917"/>
            <a:ext cx="276225" cy="152400"/>
          </a:xfrm>
          <a:prstGeom prst="right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5" name="Google Shape;265;p37"/>
          <p:cNvSpPr/>
          <p:nvPr/>
        </p:nvSpPr>
        <p:spPr>
          <a:xfrm rot="-5400000">
            <a:off x="2384302" y="4578392"/>
            <a:ext cx="276225" cy="152400"/>
          </a:xfrm>
          <a:prstGeom prst="right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6" name="Google Shape;266;p37"/>
          <p:cNvSpPr/>
          <p:nvPr/>
        </p:nvSpPr>
        <p:spPr>
          <a:xfrm rot="-5400000">
            <a:off x="7771221" y="4588627"/>
            <a:ext cx="276225" cy="152400"/>
          </a:xfrm>
          <a:prstGeom prst="rightArrow">
            <a:avLst>
              <a:gd name="adj1" fmla="val 50000"/>
              <a:gd name="adj2" fmla="val 50000"/>
            </a:avLst>
          </a:prstGeom>
          <a:solidFill>
            <a:srgbClr val="7F60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7" name="Google Shape;267;p37"/>
          <p:cNvSpPr/>
          <p:nvPr/>
        </p:nvSpPr>
        <p:spPr>
          <a:xfrm rot="-5400000">
            <a:off x="5068251" y="4587914"/>
            <a:ext cx="276225" cy="152400"/>
          </a:xfrm>
          <a:prstGeom prst="right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68" name="Google Shape;268;p37"/>
          <p:cNvPicPr preferRelativeResize="0"/>
          <p:nvPr/>
        </p:nvPicPr>
        <p:blipFill rotWithShape="1">
          <a:blip r:embed="rId9">
            <a:alphaModFix/>
          </a:blip>
          <a:srcRect/>
          <a:stretch/>
        </p:blipFill>
        <p:spPr>
          <a:xfrm>
            <a:off x="5970909" y="1188631"/>
            <a:ext cx="1285601" cy="548640"/>
          </a:xfrm>
          <a:prstGeom prst="rect">
            <a:avLst/>
          </a:prstGeom>
          <a:noFill/>
          <a:ln>
            <a:noFill/>
          </a:ln>
        </p:spPr>
      </p:pic>
      <p:pic>
        <p:nvPicPr>
          <p:cNvPr id="269" name="Google Shape;269;p37" descr="A picture containing photo, black, white, table&#10;&#10;Description automatically generated"/>
          <p:cNvPicPr preferRelativeResize="0"/>
          <p:nvPr/>
        </p:nvPicPr>
        <p:blipFill rotWithShape="1">
          <a:blip r:embed="rId10">
            <a:alphaModFix/>
          </a:blip>
          <a:srcRect/>
          <a:stretch/>
        </p:blipFill>
        <p:spPr>
          <a:xfrm>
            <a:off x="3349344" y="713040"/>
            <a:ext cx="1091136" cy="1028700"/>
          </a:xfrm>
          <a:prstGeom prst="rect">
            <a:avLst/>
          </a:prstGeom>
          <a:noFill/>
          <a:ln>
            <a:noFill/>
          </a:ln>
        </p:spPr>
      </p:pic>
      <p:sp>
        <p:nvSpPr>
          <p:cNvPr id="270" name="Google Shape;270;p37"/>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NOAA CoastWatch Satellite Class                                        http://coastwatch.noaa.gov</a:t>
            </a:r>
            <a:endParaRPr/>
          </a:p>
        </p:txBody>
      </p:sp>
      <p:sp>
        <p:nvSpPr>
          <p:cNvPr id="271" name="Google Shape;271;p37"/>
          <p:cNvSpPr txBox="1"/>
          <p:nvPr/>
        </p:nvSpPr>
        <p:spPr>
          <a:xfrm>
            <a:off x="497130" y="294542"/>
            <a:ext cx="7886700" cy="99417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1E4E79"/>
              </a:buClr>
              <a:buSzPts val="2400"/>
              <a:buFont typeface="Arial Narrow"/>
              <a:buNone/>
            </a:pPr>
            <a:r>
              <a:rPr lang="en" sz="2400" b="0" i="0">
                <a:solidFill>
                  <a:srgbClr val="1E4E79"/>
                </a:solidFill>
                <a:latin typeface="Arial Narrow"/>
                <a:ea typeface="Arial Narrow"/>
                <a:cs typeface="Arial Narrow"/>
                <a:sym typeface="Arial Narrow"/>
              </a:rPr>
              <a:t>Marine HABs</a:t>
            </a:r>
            <a:endParaRPr sz="1100"/>
          </a:p>
        </p:txBody>
      </p:sp>
      <p:pic>
        <p:nvPicPr>
          <p:cNvPr id="16" name="Audio 15">
            <a:hlinkClick r:id="" action="ppaction://media"/>
            <a:extLst>
              <a:ext uri="{FF2B5EF4-FFF2-40B4-BE49-F238E27FC236}">
                <a16:creationId xmlns:a16="http://schemas.microsoft.com/office/drawing/2014/main" id="{443FCE6F-16CD-B275-1AEF-3807344316C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9753"/>
    </mc:Choice>
    <mc:Fallback xmlns="">
      <p:transition spd="slow" advTm="139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49" name="Picture 48">
            <a:extLst>
              <a:ext uri="{FF2B5EF4-FFF2-40B4-BE49-F238E27FC236}">
                <a16:creationId xmlns:a16="http://schemas.microsoft.com/office/drawing/2014/main" id="{DB9D8BDA-7536-0DAA-2D48-3F8818D05082}"/>
              </a:ext>
            </a:extLst>
          </p:cNvPr>
          <p:cNvPicPr>
            <a:picLocks noChangeAspect="1"/>
          </p:cNvPicPr>
          <p:nvPr/>
        </p:nvPicPr>
        <p:blipFill rotWithShape="1">
          <a:blip r:embed="rId5"/>
          <a:srcRect b="35484"/>
          <a:stretch/>
        </p:blipFill>
        <p:spPr>
          <a:xfrm>
            <a:off x="4629600" y="2707440"/>
            <a:ext cx="1860690" cy="1828800"/>
          </a:xfrm>
          <a:prstGeom prst="rect">
            <a:avLst/>
          </a:prstGeom>
        </p:spPr>
      </p:pic>
      <p:pic>
        <p:nvPicPr>
          <p:cNvPr id="47" name="Picture 46">
            <a:extLst>
              <a:ext uri="{FF2B5EF4-FFF2-40B4-BE49-F238E27FC236}">
                <a16:creationId xmlns:a16="http://schemas.microsoft.com/office/drawing/2014/main" id="{1D81BC43-B0C7-876E-2153-5391440D6776}"/>
              </a:ext>
            </a:extLst>
          </p:cNvPr>
          <p:cNvPicPr>
            <a:picLocks noChangeAspect="1"/>
          </p:cNvPicPr>
          <p:nvPr/>
        </p:nvPicPr>
        <p:blipFill>
          <a:blip r:embed="rId6"/>
          <a:stretch>
            <a:fillRect/>
          </a:stretch>
        </p:blipFill>
        <p:spPr>
          <a:xfrm>
            <a:off x="6788099" y="2704648"/>
            <a:ext cx="2113650" cy="1828800"/>
          </a:xfrm>
          <a:prstGeom prst="rect">
            <a:avLst/>
          </a:prstGeom>
        </p:spPr>
      </p:pic>
      <p:pic>
        <p:nvPicPr>
          <p:cNvPr id="45" name="Picture 44">
            <a:extLst>
              <a:ext uri="{FF2B5EF4-FFF2-40B4-BE49-F238E27FC236}">
                <a16:creationId xmlns:a16="http://schemas.microsoft.com/office/drawing/2014/main" id="{49DADD95-DF57-DCD6-B457-7FE124EA8874}"/>
              </a:ext>
            </a:extLst>
          </p:cNvPr>
          <p:cNvPicPr>
            <a:picLocks noChangeAspect="1"/>
          </p:cNvPicPr>
          <p:nvPr/>
        </p:nvPicPr>
        <p:blipFill>
          <a:blip r:embed="rId7"/>
          <a:stretch>
            <a:fillRect/>
          </a:stretch>
        </p:blipFill>
        <p:spPr>
          <a:xfrm>
            <a:off x="2483373" y="2707440"/>
            <a:ext cx="1836450" cy="1828800"/>
          </a:xfrm>
          <a:prstGeom prst="rect">
            <a:avLst/>
          </a:prstGeom>
        </p:spPr>
      </p:pic>
      <p:pic>
        <p:nvPicPr>
          <p:cNvPr id="43" name="Picture 42">
            <a:extLst>
              <a:ext uri="{FF2B5EF4-FFF2-40B4-BE49-F238E27FC236}">
                <a16:creationId xmlns:a16="http://schemas.microsoft.com/office/drawing/2014/main" id="{804E9341-154F-EFAF-8D9E-77F6A1C98341}"/>
              </a:ext>
            </a:extLst>
          </p:cNvPr>
          <p:cNvPicPr>
            <a:picLocks noChangeAspect="1"/>
          </p:cNvPicPr>
          <p:nvPr/>
        </p:nvPicPr>
        <p:blipFill rotWithShape="1">
          <a:blip r:embed="rId8"/>
          <a:srcRect t="-2260" r="35568" b="-1"/>
          <a:stretch/>
        </p:blipFill>
        <p:spPr>
          <a:xfrm>
            <a:off x="391393" y="2666096"/>
            <a:ext cx="1770802" cy="1870144"/>
          </a:xfrm>
          <a:prstGeom prst="rect">
            <a:avLst/>
          </a:prstGeom>
        </p:spPr>
      </p:pic>
      <p:sp>
        <p:nvSpPr>
          <p:cNvPr id="276" name="Google Shape;276;p38"/>
          <p:cNvSpPr txBox="1"/>
          <p:nvPr/>
        </p:nvSpPr>
        <p:spPr>
          <a:xfrm>
            <a:off x="547449" y="995345"/>
            <a:ext cx="508635" cy="619125"/>
          </a:xfrm>
          <a:prstGeom prst="rect">
            <a:avLst/>
          </a:prstGeom>
          <a:noFill/>
          <a:ln>
            <a:noFill/>
          </a:ln>
        </p:spPr>
        <p:txBody>
          <a:bodyPr spcFirstLastPara="1" wrap="square" lIns="68575" tIns="34275" rIns="68575" bIns="34275" anchor="t" anchorCtr="0">
            <a:noAutofit/>
          </a:bodyPr>
          <a:lstStyle/>
          <a:p>
            <a:pPr marL="0" marR="0" lvl="0" indent="0" algn="ctr" rtl="0">
              <a:lnSpc>
                <a:spcPct val="120000"/>
              </a:lnSpc>
              <a:spcBef>
                <a:spcPts val="0"/>
              </a:spcBef>
              <a:spcAft>
                <a:spcPts val="0"/>
              </a:spcAft>
              <a:buClr>
                <a:schemeClr val="lt1"/>
              </a:buClr>
              <a:buSzPts val="2100"/>
              <a:buFont typeface="Verdana"/>
              <a:buNone/>
            </a:pPr>
            <a:r>
              <a:rPr lang="en" sz="2100" b="1" i="0" u="none" strike="noStrike" cap="none">
                <a:solidFill>
                  <a:schemeClr val="lt1"/>
                </a:solidFill>
                <a:latin typeface="Verdana"/>
                <a:ea typeface="Verdana"/>
                <a:cs typeface="Verdana"/>
                <a:sym typeface="Verdana"/>
              </a:rPr>
              <a:t>3</a:t>
            </a:r>
            <a:endParaRPr sz="1100"/>
          </a:p>
        </p:txBody>
      </p:sp>
      <p:graphicFrame>
        <p:nvGraphicFramePr>
          <p:cNvPr id="277" name="Google Shape;277;p38"/>
          <p:cNvGraphicFramePr/>
          <p:nvPr>
            <p:extLst>
              <p:ext uri="{D42A27DB-BD31-4B8C-83A1-F6EECF244321}">
                <p14:modId xmlns:p14="http://schemas.microsoft.com/office/powerpoint/2010/main" val="171470017"/>
              </p:ext>
            </p:extLst>
          </p:nvPr>
        </p:nvGraphicFramePr>
        <p:xfrm>
          <a:off x="628650" y="1123556"/>
          <a:ext cx="7886650" cy="1409800"/>
        </p:xfrm>
        <a:graphic>
          <a:graphicData uri="http://schemas.openxmlformats.org/drawingml/2006/table">
            <a:tbl>
              <a:tblPr firstRow="1" bandRow="1">
                <a:noFill/>
                <a:tableStyleId>{EB28469D-9299-4F5F-B22E-761FFCBBD276}</a:tableStyleId>
              </a:tblPr>
              <a:tblGrid>
                <a:gridCol w="3186100">
                  <a:extLst>
                    <a:ext uri="{9D8B030D-6E8A-4147-A177-3AD203B41FA5}">
                      <a16:colId xmlns:a16="http://schemas.microsoft.com/office/drawing/2014/main" val="20000"/>
                    </a:ext>
                  </a:extLst>
                </a:gridCol>
                <a:gridCol w="678650">
                  <a:extLst>
                    <a:ext uri="{9D8B030D-6E8A-4147-A177-3AD203B41FA5}">
                      <a16:colId xmlns:a16="http://schemas.microsoft.com/office/drawing/2014/main" val="20001"/>
                    </a:ext>
                  </a:extLst>
                </a:gridCol>
                <a:gridCol w="1300150">
                  <a:extLst>
                    <a:ext uri="{9D8B030D-6E8A-4147-A177-3AD203B41FA5}">
                      <a16:colId xmlns:a16="http://schemas.microsoft.com/office/drawing/2014/main" val="20002"/>
                    </a:ext>
                  </a:extLst>
                </a:gridCol>
                <a:gridCol w="857250">
                  <a:extLst>
                    <a:ext uri="{9D8B030D-6E8A-4147-A177-3AD203B41FA5}">
                      <a16:colId xmlns:a16="http://schemas.microsoft.com/office/drawing/2014/main" val="20003"/>
                    </a:ext>
                  </a:extLst>
                </a:gridCol>
                <a:gridCol w="928675">
                  <a:extLst>
                    <a:ext uri="{9D8B030D-6E8A-4147-A177-3AD203B41FA5}">
                      <a16:colId xmlns:a16="http://schemas.microsoft.com/office/drawing/2014/main" val="20004"/>
                    </a:ext>
                  </a:extLst>
                </a:gridCol>
                <a:gridCol w="935825">
                  <a:extLst>
                    <a:ext uri="{9D8B030D-6E8A-4147-A177-3AD203B41FA5}">
                      <a16:colId xmlns:a16="http://schemas.microsoft.com/office/drawing/2014/main" val="20005"/>
                    </a:ext>
                  </a:extLst>
                </a:gridCol>
              </a:tblGrid>
              <a:tr h="278125">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l" rtl="0">
                        <a:spcBef>
                          <a:spcPts val="0"/>
                        </a:spcBef>
                        <a:spcAft>
                          <a:spcPts val="0"/>
                        </a:spcAft>
                        <a:buNone/>
                      </a:pPr>
                      <a:r>
                        <a:rPr lang="en" sz="1400"/>
                        <a:t>CYL</a:t>
                      </a:r>
                      <a:endParaRPr sz="1100"/>
                    </a:p>
                  </a:txBody>
                  <a:tcPr marL="68600" marR="68600" marT="34300" marB="34300"/>
                </a:tc>
                <a:tc>
                  <a:txBody>
                    <a:bodyPr/>
                    <a:lstStyle/>
                    <a:p>
                      <a:pPr marL="0" marR="0" lvl="0" indent="0" algn="l" rtl="0">
                        <a:spcBef>
                          <a:spcPts val="0"/>
                        </a:spcBef>
                        <a:spcAft>
                          <a:spcPts val="0"/>
                        </a:spcAft>
                        <a:buNone/>
                      </a:pPr>
                      <a:r>
                        <a:rPr lang="en" sz="1400"/>
                        <a:t>MC</a:t>
                      </a:r>
                      <a:endParaRPr sz="1100"/>
                    </a:p>
                  </a:txBody>
                  <a:tcPr marL="68600" marR="68600" marT="34300" marB="34300"/>
                </a:tc>
                <a:tc>
                  <a:txBody>
                    <a:bodyPr/>
                    <a:lstStyle/>
                    <a:p>
                      <a:pPr marL="0" marR="0" lvl="0" indent="0" algn="l" rtl="0">
                        <a:spcBef>
                          <a:spcPts val="0"/>
                        </a:spcBef>
                        <a:spcAft>
                          <a:spcPts val="0"/>
                        </a:spcAft>
                        <a:buNone/>
                      </a:pPr>
                      <a:r>
                        <a:rPr lang="en" sz="1400"/>
                        <a:t>ANA</a:t>
                      </a:r>
                      <a:endParaRPr sz="1100"/>
                    </a:p>
                  </a:txBody>
                  <a:tcPr marL="68600" marR="68600" marT="34300" marB="34300"/>
                </a:tc>
                <a:tc>
                  <a:txBody>
                    <a:bodyPr/>
                    <a:lstStyle/>
                    <a:p>
                      <a:pPr marL="0" marR="0" lvl="0" indent="0" algn="l" rtl="0">
                        <a:spcBef>
                          <a:spcPts val="0"/>
                        </a:spcBef>
                        <a:spcAft>
                          <a:spcPts val="0"/>
                        </a:spcAft>
                        <a:buNone/>
                      </a:pPr>
                      <a:r>
                        <a:rPr lang="en" sz="1400"/>
                        <a:t>SAX</a:t>
                      </a:r>
                      <a:endParaRPr sz="1100"/>
                    </a:p>
                  </a:txBody>
                  <a:tcPr marL="68600" marR="68600" marT="34300" marB="34300"/>
                </a:tc>
                <a:tc>
                  <a:txBody>
                    <a:bodyPr/>
                    <a:lstStyle/>
                    <a:p>
                      <a:pPr marL="0" marR="0" lvl="0" indent="0" algn="l" rtl="0">
                        <a:spcBef>
                          <a:spcPts val="0"/>
                        </a:spcBef>
                        <a:spcAft>
                          <a:spcPts val="0"/>
                        </a:spcAft>
                        <a:buNone/>
                      </a:pPr>
                      <a:endParaRPr sz="1400"/>
                    </a:p>
                  </a:txBody>
                  <a:tcPr marL="68600" marR="68600" marT="34300" marB="34300"/>
                </a:tc>
                <a:extLst>
                  <a:ext uri="{0D108BD9-81ED-4DB2-BD59-A6C34878D82A}">
                    <a16:rowId xmlns:a16="http://schemas.microsoft.com/office/drawing/2014/main" val="10000"/>
                  </a:ext>
                </a:extLst>
              </a:tr>
              <a:tr h="278125">
                <a:tc>
                  <a:txBody>
                    <a:bodyPr/>
                    <a:lstStyle/>
                    <a:p>
                      <a:pPr marL="0" marR="0" lvl="0" indent="0" algn="l" rtl="0">
                        <a:spcBef>
                          <a:spcPts val="0"/>
                        </a:spcBef>
                        <a:spcAft>
                          <a:spcPts val="0"/>
                        </a:spcAft>
                        <a:buNone/>
                      </a:pPr>
                      <a:r>
                        <a:rPr lang="en" sz="1400" i="1"/>
                        <a:t>Dolichospermum </a:t>
                      </a:r>
                      <a:r>
                        <a:rPr lang="en" sz="1400" i="0"/>
                        <a:t>(formerly</a:t>
                      </a:r>
                      <a:r>
                        <a:rPr lang="en" sz="1400" i="1"/>
                        <a:t> Anabaena</a:t>
                      </a:r>
                      <a:r>
                        <a:rPr lang="en" sz="1400" i="0"/>
                        <a:t>)</a:t>
                      </a:r>
                      <a:endParaRPr sz="1400" i="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extLst>
                  <a:ext uri="{0D108BD9-81ED-4DB2-BD59-A6C34878D82A}">
                    <a16:rowId xmlns:a16="http://schemas.microsoft.com/office/drawing/2014/main" val="10001"/>
                  </a:ext>
                </a:extLst>
              </a:tr>
              <a:tr h="278125">
                <a:tc>
                  <a:txBody>
                    <a:bodyPr/>
                    <a:lstStyle/>
                    <a:p>
                      <a:pPr marL="0" marR="0" lvl="0" indent="0" algn="l" rtl="0">
                        <a:spcBef>
                          <a:spcPts val="0"/>
                        </a:spcBef>
                        <a:spcAft>
                          <a:spcPts val="0"/>
                        </a:spcAft>
                        <a:buNone/>
                      </a:pPr>
                      <a:r>
                        <a:rPr lang="en" sz="1400" i="1" dirty="0"/>
                        <a:t>Aphanizomenon</a:t>
                      </a:r>
                      <a:endParaRPr sz="1400" i="1" dirty="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a:t>?</a:t>
                      </a:r>
                      <a:endParaRPr sz="11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extLst>
                  <a:ext uri="{0D108BD9-81ED-4DB2-BD59-A6C34878D82A}">
                    <a16:rowId xmlns:a16="http://schemas.microsoft.com/office/drawing/2014/main" val="10002"/>
                  </a:ext>
                </a:extLst>
              </a:tr>
              <a:tr h="278125">
                <a:tc>
                  <a:txBody>
                    <a:bodyPr/>
                    <a:lstStyle/>
                    <a:p>
                      <a:pPr marL="0" marR="0" lvl="0" indent="0" algn="l" rtl="0">
                        <a:spcBef>
                          <a:spcPts val="0"/>
                        </a:spcBef>
                        <a:spcAft>
                          <a:spcPts val="0"/>
                        </a:spcAft>
                        <a:buNone/>
                      </a:pPr>
                      <a:r>
                        <a:rPr lang="en" sz="1400" i="1" dirty="0"/>
                        <a:t>Microcystis</a:t>
                      </a:r>
                      <a:endParaRPr sz="1100" dirty="0"/>
                    </a:p>
                  </a:txBody>
                  <a:tcPr marL="68600" marR="68600" marT="34300" marB="34300"/>
                </a:tc>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extLst>
                  <a:ext uri="{0D108BD9-81ED-4DB2-BD59-A6C34878D82A}">
                    <a16:rowId xmlns:a16="http://schemas.microsoft.com/office/drawing/2014/main" val="10003"/>
                  </a:ext>
                </a:extLst>
              </a:tr>
              <a:tr h="278125">
                <a:tc>
                  <a:txBody>
                    <a:bodyPr/>
                    <a:lstStyle/>
                    <a:p>
                      <a:pPr marL="0" marR="0" lvl="0" indent="0" algn="l" rtl="0">
                        <a:spcBef>
                          <a:spcPts val="0"/>
                        </a:spcBef>
                        <a:spcAft>
                          <a:spcPts val="0"/>
                        </a:spcAft>
                        <a:buNone/>
                      </a:pPr>
                      <a:r>
                        <a:rPr lang="en" sz="1400" i="1" dirty="0"/>
                        <a:t>Planktothrix</a:t>
                      </a:r>
                      <a:endParaRPr sz="1400" i="1" dirty="0"/>
                    </a:p>
                  </a:txBody>
                  <a:tcPr marL="68600" marR="68600" marT="34300" marB="34300"/>
                </a:tc>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dirty="0"/>
                        <a:t>x</a:t>
                      </a:r>
                      <a:endParaRPr sz="1100" dirty="0"/>
                    </a:p>
                  </a:txBody>
                  <a:tcPr marL="68600" marR="68600" marT="34300" marB="34300"/>
                </a:tc>
                <a:extLst>
                  <a:ext uri="{0D108BD9-81ED-4DB2-BD59-A6C34878D82A}">
                    <a16:rowId xmlns:a16="http://schemas.microsoft.com/office/drawing/2014/main" val="10004"/>
                  </a:ext>
                </a:extLst>
              </a:tr>
            </a:tbl>
          </a:graphicData>
        </a:graphic>
      </p:graphicFrame>
      <p:sp>
        <p:nvSpPr>
          <p:cNvPr id="279" name="Google Shape;279;p38"/>
          <p:cNvSpPr txBox="1"/>
          <p:nvPr/>
        </p:nvSpPr>
        <p:spPr>
          <a:xfrm>
            <a:off x="3850481" y="775507"/>
            <a:ext cx="1578769"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u="sng">
                <a:solidFill>
                  <a:schemeClr val="dk1"/>
                </a:solidFill>
                <a:latin typeface="Calibri"/>
                <a:ea typeface="Calibri"/>
                <a:cs typeface="Calibri"/>
                <a:sym typeface="Calibri"/>
              </a:rPr>
              <a:t>Hepatotoxins</a:t>
            </a:r>
            <a:endParaRPr sz="1100"/>
          </a:p>
        </p:txBody>
      </p:sp>
      <p:sp>
        <p:nvSpPr>
          <p:cNvPr id="280" name="Google Shape;280;p38"/>
          <p:cNvSpPr txBox="1"/>
          <p:nvPr/>
        </p:nvSpPr>
        <p:spPr>
          <a:xfrm>
            <a:off x="5929313" y="775507"/>
            <a:ext cx="1578769"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u="sng">
                <a:solidFill>
                  <a:schemeClr val="dk1"/>
                </a:solidFill>
                <a:latin typeface="Calibri"/>
                <a:ea typeface="Calibri"/>
                <a:cs typeface="Calibri"/>
                <a:sym typeface="Calibri"/>
              </a:rPr>
              <a:t>Neurotoxins</a:t>
            </a:r>
            <a:r>
              <a:rPr lang="en" sz="1400">
                <a:solidFill>
                  <a:schemeClr val="dk1"/>
                </a:solidFill>
                <a:latin typeface="Calibri"/>
                <a:ea typeface="Calibri"/>
                <a:cs typeface="Calibri"/>
                <a:sym typeface="Calibri"/>
              </a:rPr>
              <a:t> </a:t>
            </a:r>
            <a:endParaRPr sz="1100"/>
          </a:p>
        </p:txBody>
      </p:sp>
      <p:sp>
        <p:nvSpPr>
          <p:cNvPr id="281" name="Google Shape;281;p38"/>
          <p:cNvSpPr txBox="1"/>
          <p:nvPr/>
        </p:nvSpPr>
        <p:spPr>
          <a:xfrm>
            <a:off x="7508081" y="775507"/>
            <a:ext cx="1578769"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u="sng">
                <a:solidFill>
                  <a:schemeClr val="dk1"/>
                </a:solidFill>
                <a:latin typeface="Calibri"/>
                <a:ea typeface="Calibri"/>
                <a:cs typeface="Calibri"/>
                <a:sym typeface="Calibri"/>
              </a:rPr>
              <a:t>Dermatoxins</a:t>
            </a:r>
            <a:endParaRPr sz="1100"/>
          </a:p>
        </p:txBody>
      </p:sp>
      <p:sp>
        <p:nvSpPr>
          <p:cNvPr id="282" name="Google Shape;282;p38"/>
          <p:cNvSpPr/>
          <p:nvPr/>
        </p:nvSpPr>
        <p:spPr>
          <a:xfrm rot="-5400000">
            <a:off x="1075057" y="4598153"/>
            <a:ext cx="276225" cy="152400"/>
          </a:xfrm>
          <a:prstGeom prst="rightArrow">
            <a:avLst>
              <a:gd name="adj1" fmla="val 50000"/>
              <a:gd name="adj2" fmla="val 50000"/>
            </a:avLst>
          </a:prstGeom>
          <a:solidFill>
            <a:srgbClr val="0B9996"/>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3" name="Google Shape;283;p38"/>
          <p:cNvSpPr/>
          <p:nvPr/>
        </p:nvSpPr>
        <p:spPr>
          <a:xfrm rot="-5400000">
            <a:off x="3011028" y="4591090"/>
            <a:ext cx="276225" cy="152400"/>
          </a:xfrm>
          <a:prstGeom prst="rightArrow">
            <a:avLst>
              <a:gd name="adj1" fmla="val 50000"/>
              <a:gd name="adj2" fmla="val 50000"/>
            </a:avLst>
          </a:prstGeom>
          <a:solidFill>
            <a:srgbClr val="0B9996"/>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4" name="Google Shape;284;p38"/>
          <p:cNvSpPr/>
          <p:nvPr/>
        </p:nvSpPr>
        <p:spPr>
          <a:xfrm rot="-5400000">
            <a:off x="5608638" y="4585760"/>
            <a:ext cx="276225" cy="152400"/>
          </a:xfrm>
          <a:prstGeom prst="rightArrow">
            <a:avLst>
              <a:gd name="adj1" fmla="val 50000"/>
              <a:gd name="adj2" fmla="val 50000"/>
            </a:avLst>
          </a:prstGeom>
          <a:solidFill>
            <a:srgbClr val="0B9996"/>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5" name="Google Shape;285;p38"/>
          <p:cNvSpPr/>
          <p:nvPr/>
        </p:nvSpPr>
        <p:spPr>
          <a:xfrm rot="-5400000">
            <a:off x="7520447" y="4585760"/>
            <a:ext cx="276225" cy="152400"/>
          </a:xfrm>
          <a:prstGeom prst="rightArrow">
            <a:avLst>
              <a:gd name="adj1" fmla="val 50000"/>
              <a:gd name="adj2" fmla="val 50000"/>
            </a:avLst>
          </a:prstGeom>
          <a:solidFill>
            <a:srgbClr val="0B9996"/>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6" name="Google Shape;286;p38"/>
          <p:cNvSpPr txBox="1"/>
          <p:nvPr/>
        </p:nvSpPr>
        <p:spPr>
          <a:xfrm>
            <a:off x="6440850" y="229065"/>
            <a:ext cx="2646000" cy="28466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dirty="0">
                <a:solidFill>
                  <a:srgbClr val="1E5C90"/>
                </a:solidFill>
                <a:latin typeface="Calibri"/>
                <a:ea typeface="Calibri"/>
                <a:cs typeface="Calibri"/>
                <a:sym typeface="Calibri"/>
              </a:rPr>
              <a:t>Source: Jennifer Grahamn, USGS</a:t>
            </a:r>
          </a:p>
        </p:txBody>
      </p:sp>
      <p:sp>
        <p:nvSpPr>
          <p:cNvPr id="287" name="Google Shape;287;p38"/>
          <p:cNvSpPr txBox="1">
            <a:spLocks noGrp="1"/>
          </p:cNvSpPr>
          <p:nvPr>
            <p:ph type="title"/>
          </p:nvPr>
        </p:nvSpPr>
        <p:spPr>
          <a:xfrm>
            <a:off x="396224" y="8668"/>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1E4E79"/>
              </a:buClr>
              <a:buSzPts val="2400"/>
              <a:buFont typeface="Arial Narrow"/>
              <a:buNone/>
            </a:pPr>
            <a:r>
              <a:rPr lang="en-US" dirty="0" err="1"/>
              <a:t>CyanoHABs</a:t>
            </a:r>
            <a:r>
              <a:rPr lang="en-US" dirty="0"/>
              <a:t> and Toxins</a:t>
            </a:r>
          </a:p>
        </p:txBody>
      </p:sp>
      <p:sp>
        <p:nvSpPr>
          <p:cNvPr id="288" name="Google Shape;288;p38"/>
          <p:cNvSpPr txBox="1"/>
          <p:nvPr/>
        </p:nvSpPr>
        <p:spPr>
          <a:xfrm>
            <a:off x="916093" y="4831058"/>
            <a:ext cx="7027007" cy="2738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lt1"/>
                </a:solidFill>
                <a:latin typeface="Calibri"/>
                <a:ea typeface="Calibri"/>
                <a:cs typeface="Calibri"/>
                <a:sym typeface="Calibri"/>
              </a:rPr>
              <a:t>NOAA CoastWatch Satellite Class                                        http://coastwatch.noaa.gov</a:t>
            </a:r>
            <a:endParaRPr sz="1100"/>
          </a:p>
        </p:txBody>
      </p:sp>
      <p:pic>
        <p:nvPicPr>
          <p:cNvPr id="36" name="Audio 35">
            <a:hlinkClick r:id="" action="ppaction://media"/>
            <a:extLst>
              <a:ext uri="{FF2B5EF4-FFF2-40B4-BE49-F238E27FC236}">
                <a16:creationId xmlns:a16="http://schemas.microsoft.com/office/drawing/2014/main" id="{BA049277-7C68-C246-DD0E-47A43DC761E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
        <p:nvSpPr>
          <p:cNvPr id="5" name="TextBox 4">
            <a:extLst>
              <a:ext uri="{FF2B5EF4-FFF2-40B4-BE49-F238E27FC236}">
                <a16:creationId xmlns:a16="http://schemas.microsoft.com/office/drawing/2014/main" id="{4052BC25-DC32-D8DC-ECF0-CB4D95F9CCB3}"/>
              </a:ext>
            </a:extLst>
          </p:cNvPr>
          <p:cNvSpPr txBox="1"/>
          <p:nvPr/>
        </p:nvSpPr>
        <p:spPr>
          <a:xfrm>
            <a:off x="397445" y="2705166"/>
            <a:ext cx="1334020" cy="276999"/>
          </a:xfrm>
          <a:prstGeom prst="rect">
            <a:avLst/>
          </a:prstGeom>
          <a:noFill/>
        </p:spPr>
        <p:txBody>
          <a:bodyPr wrap="none" rtlCol="0">
            <a:spAutoFit/>
          </a:bodyPr>
          <a:lstStyle/>
          <a:p>
            <a:r>
              <a:rPr lang="en-US" sz="1200" i="1" dirty="0" err="1">
                <a:solidFill>
                  <a:schemeClr val="bg1"/>
                </a:solidFill>
              </a:rPr>
              <a:t>Dolichospermum</a:t>
            </a:r>
            <a:endParaRPr lang="en-US" sz="1200" i="1" dirty="0">
              <a:solidFill>
                <a:schemeClr val="bg1"/>
              </a:solidFill>
            </a:endParaRPr>
          </a:p>
        </p:txBody>
      </p:sp>
      <p:sp>
        <p:nvSpPr>
          <p:cNvPr id="6" name="TextBox 5">
            <a:extLst>
              <a:ext uri="{FF2B5EF4-FFF2-40B4-BE49-F238E27FC236}">
                <a16:creationId xmlns:a16="http://schemas.microsoft.com/office/drawing/2014/main" id="{993F7D21-8857-8DF0-0277-414D95884903}"/>
              </a:ext>
            </a:extLst>
          </p:cNvPr>
          <p:cNvSpPr txBox="1"/>
          <p:nvPr/>
        </p:nvSpPr>
        <p:spPr>
          <a:xfrm>
            <a:off x="2519589" y="2700768"/>
            <a:ext cx="1290738" cy="276999"/>
          </a:xfrm>
          <a:prstGeom prst="rect">
            <a:avLst/>
          </a:prstGeom>
          <a:noFill/>
        </p:spPr>
        <p:txBody>
          <a:bodyPr wrap="none" rtlCol="0">
            <a:spAutoFit/>
          </a:bodyPr>
          <a:lstStyle/>
          <a:p>
            <a:r>
              <a:rPr lang="en-US" sz="1200" i="1" dirty="0" err="1">
                <a:solidFill>
                  <a:srgbClr val="002060"/>
                </a:solidFill>
              </a:rPr>
              <a:t>Aphanizomenon</a:t>
            </a:r>
            <a:endParaRPr lang="en-US" sz="1200" i="1" dirty="0">
              <a:solidFill>
                <a:srgbClr val="002060"/>
              </a:solidFill>
            </a:endParaRPr>
          </a:p>
        </p:txBody>
      </p:sp>
      <p:sp>
        <p:nvSpPr>
          <p:cNvPr id="7" name="TextBox 6">
            <a:extLst>
              <a:ext uri="{FF2B5EF4-FFF2-40B4-BE49-F238E27FC236}">
                <a16:creationId xmlns:a16="http://schemas.microsoft.com/office/drawing/2014/main" id="{463B6D98-CFBF-BE30-964E-D8274A024986}"/>
              </a:ext>
            </a:extLst>
          </p:cNvPr>
          <p:cNvSpPr txBox="1"/>
          <p:nvPr/>
        </p:nvSpPr>
        <p:spPr>
          <a:xfrm>
            <a:off x="5520882" y="2700768"/>
            <a:ext cx="944489" cy="276999"/>
          </a:xfrm>
          <a:prstGeom prst="rect">
            <a:avLst/>
          </a:prstGeom>
          <a:noFill/>
        </p:spPr>
        <p:txBody>
          <a:bodyPr wrap="none" rtlCol="0">
            <a:spAutoFit/>
          </a:bodyPr>
          <a:lstStyle/>
          <a:p>
            <a:r>
              <a:rPr lang="en-US" sz="1200" i="1" dirty="0">
                <a:solidFill>
                  <a:srgbClr val="002060"/>
                </a:solidFill>
              </a:rPr>
              <a:t>Microcystis</a:t>
            </a:r>
          </a:p>
        </p:txBody>
      </p:sp>
      <p:sp>
        <p:nvSpPr>
          <p:cNvPr id="8" name="TextBox 7">
            <a:extLst>
              <a:ext uri="{FF2B5EF4-FFF2-40B4-BE49-F238E27FC236}">
                <a16:creationId xmlns:a16="http://schemas.microsoft.com/office/drawing/2014/main" id="{74ECFD1E-33E2-652D-3DAF-0B338DB466F5}"/>
              </a:ext>
            </a:extLst>
          </p:cNvPr>
          <p:cNvSpPr txBox="1"/>
          <p:nvPr/>
        </p:nvSpPr>
        <p:spPr>
          <a:xfrm>
            <a:off x="7254375" y="2700768"/>
            <a:ext cx="986167" cy="276999"/>
          </a:xfrm>
          <a:prstGeom prst="rect">
            <a:avLst/>
          </a:prstGeom>
          <a:noFill/>
        </p:spPr>
        <p:txBody>
          <a:bodyPr wrap="none" rtlCol="0">
            <a:spAutoFit/>
          </a:bodyPr>
          <a:lstStyle/>
          <a:p>
            <a:r>
              <a:rPr lang="en-US" sz="1200" i="1" dirty="0" err="1">
                <a:solidFill>
                  <a:srgbClr val="002060"/>
                </a:solidFill>
              </a:rPr>
              <a:t>Planktothrix</a:t>
            </a:r>
            <a:endParaRPr lang="en-US" sz="1200" i="1" dirty="0">
              <a:solidFill>
                <a:srgbClr val="002060"/>
              </a:solidFill>
            </a:endParaRPr>
          </a:p>
        </p:txBody>
      </p:sp>
      <p:sp>
        <p:nvSpPr>
          <p:cNvPr id="39" name="TextBox 38">
            <a:extLst>
              <a:ext uri="{FF2B5EF4-FFF2-40B4-BE49-F238E27FC236}">
                <a16:creationId xmlns:a16="http://schemas.microsoft.com/office/drawing/2014/main" id="{BBEE16ED-0E1E-DE8E-3F8A-C547A173709A}"/>
              </a:ext>
            </a:extLst>
          </p:cNvPr>
          <p:cNvSpPr txBox="1"/>
          <p:nvPr/>
        </p:nvSpPr>
        <p:spPr>
          <a:xfrm>
            <a:off x="3492617" y="4529177"/>
            <a:ext cx="1173719" cy="523220"/>
          </a:xfrm>
          <a:prstGeom prst="rect">
            <a:avLst/>
          </a:prstGeom>
          <a:noFill/>
        </p:spPr>
        <p:txBody>
          <a:bodyPr wrap="none" rtlCol="0">
            <a:spAutoFit/>
          </a:bodyPr>
          <a:lstStyle/>
          <a:p>
            <a:r>
              <a:rPr lang="en-US" dirty="0">
                <a:solidFill>
                  <a:srgbClr val="1E5C90"/>
                </a:solidFill>
                <a:latin typeface="Calibri"/>
                <a:ea typeface="Calibri"/>
                <a:cs typeface="Calibri"/>
                <a:sym typeface="Calibri"/>
              </a:rPr>
              <a:t>Photos: USGS</a:t>
            </a:r>
            <a:endParaRPr lang="en-US" sz="1100"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41557"/>
    </mc:Choice>
    <mc:Fallback xmlns="">
      <p:transition spd="slow" advTm="41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p:nvPr/>
        </p:nvSpPr>
        <p:spPr>
          <a:xfrm>
            <a:off x="547449" y="995345"/>
            <a:ext cx="508635" cy="619125"/>
          </a:xfrm>
          <a:prstGeom prst="rect">
            <a:avLst/>
          </a:prstGeom>
          <a:noFill/>
          <a:ln>
            <a:noFill/>
          </a:ln>
        </p:spPr>
        <p:txBody>
          <a:bodyPr spcFirstLastPara="1" wrap="square" lIns="68575" tIns="34275" rIns="68575" bIns="34275" anchor="t" anchorCtr="0">
            <a:noAutofit/>
          </a:bodyPr>
          <a:lstStyle/>
          <a:p>
            <a:pPr marL="0" marR="0" lvl="0" indent="0" algn="ctr" rtl="0">
              <a:lnSpc>
                <a:spcPct val="120000"/>
              </a:lnSpc>
              <a:spcBef>
                <a:spcPts val="0"/>
              </a:spcBef>
              <a:spcAft>
                <a:spcPts val="0"/>
              </a:spcAft>
              <a:buClr>
                <a:schemeClr val="lt1"/>
              </a:buClr>
              <a:buSzPts val="2100"/>
              <a:buFont typeface="Verdana"/>
              <a:buNone/>
            </a:pPr>
            <a:r>
              <a:rPr lang="en" sz="2100" b="1" i="0" u="none" strike="noStrike" cap="none">
                <a:solidFill>
                  <a:schemeClr val="lt1"/>
                </a:solidFill>
                <a:latin typeface="Verdana"/>
                <a:ea typeface="Verdana"/>
                <a:cs typeface="Verdana"/>
                <a:sym typeface="Verdana"/>
              </a:rPr>
              <a:t>3</a:t>
            </a:r>
            <a:endParaRPr sz="1100"/>
          </a:p>
        </p:txBody>
      </p:sp>
      <p:graphicFrame>
        <p:nvGraphicFramePr>
          <p:cNvPr id="277" name="Google Shape;277;p38"/>
          <p:cNvGraphicFramePr/>
          <p:nvPr>
            <p:extLst>
              <p:ext uri="{D42A27DB-BD31-4B8C-83A1-F6EECF244321}">
                <p14:modId xmlns:p14="http://schemas.microsoft.com/office/powerpoint/2010/main" val="3582609055"/>
              </p:ext>
            </p:extLst>
          </p:nvPr>
        </p:nvGraphicFramePr>
        <p:xfrm>
          <a:off x="628650" y="1123556"/>
          <a:ext cx="7886650" cy="777280"/>
        </p:xfrm>
        <a:graphic>
          <a:graphicData uri="http://schemas.openxmlformats.org/drawingml/2006/table">
            <a:tbl>
              <a:tblPr firstRow="1" bandRow="1">
                <a:noFill/>
                <a:tableStyleId>{EB28469D-9299-4F5F-B22E-761FFCBBD276}</a:tableStyleId>
              </a:tblPr>
              <a:tblGrid>
                <a:gridCol w="3186100">
                  <a:extLst>
                    <a:ext uri="{9D8B030D-6E8A-4147-A177-3AD203B41FA5}">
                      <a16:colId xmlns:a16="http://schemas.microsoft.com/office/drawing/2014/main" val="20000"/>
                    </a:ext>
                  </a:extLst>
                </a:gridCol>
                <a:gridCol w="678650">
                  <a:extLst>
                    <a:ext uri="{9D8B030D-6E8A-4147-A177-3AD203B41FA5}">
                      <a16:colId xmlns:a16="http://schemas.microsoft.com/office/drawing/2014/main" val="20001"/>
                    </a:ext>
                  </a:extLst>
                </a:gridCol>
                <a:gridCol w="1300150">
                  <a:extLst>
                    <a:ext uri="{9D8B030D-6E8A-4147-A177-3AD203B41FA5}">
                      <a16:colId xmlns:a16="http://schemas.microsoft.com/office/drawing/2014/main" val="20002"/>
                    </a:ext>
                  </a:extLst>
                </a:gridCol>
                <a:gridCol w="857250">
                  <a:extLst>
                    <a:ext uri="{9D8B030D-6E8A-4147-A177-3AD203B41FA5}">
                      <a16:colId xmlns:a16="http://schemas.microsoft.com/office/drawing/2014/main" val="20003"/>
                    </a:ext>
                  </a:extLst>
                </a:gridCol>
                <a:gridCol w="928675">
                  <a:extLst>
                    <a:ext uri="{9D8B030D-6E8A-4147-A177-3AD203B41FA5}">
                      <a16:colId xmlns:a16="http://schemas.microsoft.com/office/drawing/2014/main" val="20004"/>
                    </a:ext>
                  </a:extLst>
                </a:gridCol>
                <a:gridCol w="935825">
                  <a:extLst>
                    <a:ext uri="{9D8B030D-6E8A-4147-A177-3AD203B41FA5}">
                      <a16:colId xmlns:a16="http://schemas.microsoft.com/office/drawing/2014/main" val="20005"/>
                    </a:ext>
                  </a:extLst>
                </a:gridCol>
              </a:tblGrid>
              <a:tr h="278125">
                <a:tc>
                  <a:txBody>
                    <a:bodyPr/>
                    <a:lstStyle/>
                    <a:p>
                      <a:pPr marL="0" marR="0" lvl="0" indent="0" algn="l" rtl="0">
                        <a:spcBef>
                          <a:spcPts val="0"/>
                        </a:spcBef>
                        <a:spcAft>
                          <a:spcPts val="0"/>
                        </a:spcAft>
                        <a:buNone/>
                      </a:pPr>
                      <a:r>
                        <a:rPr lang="en-US" sz="1400" dirty="0"/>
                        <a:t>Freshwater</a:t>
                      </a:r>
                      <a:endParaRPr sz="1400" dirty="0"/>
                    </a:p>
                  </a:txBody>
                  <a:tcPr marL="68600" marR="68600" marT="34300" marB="34300"/>
                </a:tc>
                <a:tc>
                  <a:txBody>
                    <a:bodyPr/>
                    <a:lstStyle/>
                    <a:p>
                      <a:pPr marL="0" marR="0" lvl="0" indent="0" algn="l" rtl="0">
                        <a:spcBef>
                          <a:spcPts val="0"/>
                        </a:spcBef>
                        <a:spcAft>
                          <a:spcPts val="0"/>
                        </a:spcAft>
                        <a:buNone/>
                      </a:pPr>
                      <a:r>
                        <a:rPr lang="en" sz="1400"/>
                        <a:t>CYL</a:t>
                      </a:r>
                      <a:endParaRPr sz="1100"/>
                    </a:p>
                  </a:txBody>
                  <a:tcPr marL="68600" marR="68600" marT="34300" marB="34300"/>
                </a:tc>
                <a:tc>
                  <a:txBody>
                    <a:bodyPr/>
                    <a:lstStyle/>
                    <a:p>
                      <a:pPr marL="0" marR="0" lvl="0" indent="0" algn="l" rtl="0">
                        <a:spcBef>
                          <a:spcPts val="0"/>
                        </a:spcBef>
                        <a:spcAft>
                          <a:spcPts val="0"/>
                        </a:spcAft>
                        <a:buNone/>
                      </a:pPr>
                      <a:r>
                        <a:rPr lang="en" sz="1400"/>
                        <a:t>MC</a:t>
                      </a:r>
                      <a:endParaRPr sz="1100"/>
                    </a:p>
                  </a:txBody>
                  <a:tcPr marL="68600" marR="68600" marT="34300" marB="34300"/>
                </a:tc>
                <a:tc>
                  <a:txBody>
                    <a:bodyPr/>
                    <a:lstStyle/>
                    <a:p>
                      <a:pPr marL="0" marR="0" lvl="0" indent="0" algn="l" rtl="0">
                        <a:spcBef>
                          <a:spcPts val="0"/>
                        </a:spcBef>
                        <a:spcAft>
                          <a:spcPts val="0"/>
                        </a:spcAft>
                        <a:buNone/>
                      </a:pPr>
                      <a:r>
                        <a:rPr lang="en" sz="1400"/>
                        <a:t>ANA</a:t>
                      </a:r>
                      <a:endParaRPr sz="1100"/>
                    </a:p>
                  </a:txBody>
                  <a:tcPr marL="68600" marR="68600" marT="34300" marB="34300"/>
                </a:tc>
                <a:tc>
                  <a:txBody>
                    <a:bodyPr/>
                    <a:lstStyle/>
                    <a:p>
                      <a:pPr marL="0" marR="0" lvl="0" indent="0" algn="l" rtl="0">
                        <a:spcBef>
                          <a:spcPts val="0"/>
                        </a:spcBef>
                        <a:spcAft>
                          <a:spcPts val="0"/>
                        </a:spcAft>
                        <a:buNone/>
                      </a:pPr>
                      <a:r>
                        <a:rPr lang="en" sz="1400"/>
                        <a:t>SAX</a:t>
                      </a:r>
                      <a:endParaRPr sz="1100"/>
                    </a:p>
                  </a:txBody>
                  <a:tcPr marL="68600" marR="68600" marT="34300" marB="34300"/>
                </a:tc>
                <a:tc>
                  <a:txBody>
                    <a:bodyPr/>
                    <a:lstStyle/>
                    <a:p>
                      <a:pPr marL="0" marR="0" lvl="0" indent="0" algn="l" rtl="0">
                        <a:spcBef>
                          <a:spcPts val="0"/>
                        </a:spcBef>
                        <a:spcAft>
                          <a:spcPts val="0"/>
                        </a:spcAft>
                        <a:buNone/>
                      </a:pPr>
                      <a:endParaRPr sz="1400"/>
                    </a:p>
                  </a:txBody>
                  <a:tcPr marL="68600" marR="68600" marT="34300" marB="34300"/>
                </a:tc>
                <a:extLst>
                  <a:ext uri="{0D108BD9-81ED-4DB2-BD59-A6C34878D82A}">
                    <a16:rowId xmlns:a16="http://schemas.microsoft.com/office/drawing/2014/main" val="10000"/>
                  </a:ext>
                </a:extLst>
              </a:tr>
              <a:tr h="27812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1400" i="1" dirty="0"/>
                        <a:t>Microseira (=Lyngbya), </a:t>
                      </a:r>
                      <a:r>
                        <a:rPr lang="en-US" sz="1400" i="1" dirty="0" err="1"/>
                        <a:t>Microcoleus</a:t>
                      </a:r>
                      <a:r>
                        <a:rPr lang="en-US" sz="1400" i="1" dirty="0"/>
                        <a:t> (=</a:t>
                      </a:r>
                      <a:r>
                        <a:rPr lang="en-US" sz="1400" i="1" dirty="0" err="1"/>
                        <a:t>Phormidium</a:t>
                      </a:r>
                      <a:r>
                        <a:rPr lang="en-US" sz="1400" i="1" dirty="0"/>
                        <a:t>), </a:t>
                      </a:r>
                      <a:r>
                        <a:rPr lang="en-US" sz="1400" i="1" dirty="0" err="1"/>
                        <a:t>Iningainema</a:t>
                      </a:r>
                      <a:r>
                        <a:rPr lang="en-US" sz="1400" i="1" dirty="0"/>
                        <a:t>, </a:t>
                      </a:r>
                      <a:r>
                        <a:rPr lang="en-US" sz="1400" i="1" dirty="0" err="1"/>
                        <a:t>Scytonema</a:t>
                      </a:r>
                      <a:endParaRPr sz="1400" i="1" dirty="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endParaRPr sz="1100" dirty="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dirty="0"/>
                        <a:t>x</a:t>
                      </a:r>
                      <a:endParaRPr sz="1100" dirty="0"/>
                    </a:p>
                  </a:txBody>
                  <a:tcPr marL="68600" marR="68600" marT="34300" marB="34300"/>
                </a:tc>
                <a:extLst>
                  <a:ext uri="{0D108BD9-81ED-4DB2-BD59-A6C34878D82A}">
                    <a16:rowId xmlns:a16="http://schemas.microsoft.com/office/drawing/2014/main" val="10001"/>
                  </a:ext>
                </a:extLst>
              </a:tr>
            </a:tbl>
          </a:graphicData>
        </a:graphic>
      </p:graphicFrame>
      <p:sp>
        <p:nvSpPr>
          <p:cNvPr id="279" name="Google Shape;279;p38"/>
          <p:cNvSpPr txBox="1"/>
          <p:nvPr/>
        </p:nvSpPr>
        <p:spPr>
          <a:xfrm>
            <a:off x="3850481" y="775507"/>
            <a:ext cx="1578769"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u="sng">
                <a:solidFill>
                  <a:schemeClr val="dk1"/>
                </a:solidFill>
                <a:latin typeface="Calibri"/>
                <a:ea typeface="Calibri"/>
                <a:cs typeface="Calibri"/>
                <a:sym typeface="Calibri"/>
              </a:rPr>
              <a:t>Hepatotoxins</a:t>
            </a:r>
            <a:endParaRPr sz="1100"/>
          </a:p>
        </p:txBody>
      </p:sp>
      <p:sp>
        <p:nvSpPr>
          <p:cNvPr id="280" name="Google Shape;280;p38"/>
          <p:cNvSpPr txBox="1"/>
          <p:nvPr/>
        </p:nvSpPr>
        <p:spPr>
          <a:xfrm>
            <a:off x="5929313" y="775507"/>
            <a:ext cx="1578769"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u="sng">
                <a:solidFill>
                  <a:schemeClr val="dk1"/>
                </a:solidFill>
                <a:latin typeface="Calibri"/>
                <a:ea typeface="Calibri"/>
                <a:cs typeface="Calibri"/>
                <a:sym typeface="Calibri"/>
              </a:rPr>
              <a:t>Neurotoxins</a:t>
            </a:r>
            <a:r>
              <a:rPr lang="en" sz="1400">
                <a:solidFill>
                  <a:schemeClr val="dk1"/>
                </a:solidFill>
                <a:latin typeface="Calibri"/>
                <a:ea typeface="Calibri"/>
                <a:cs typeface="Calibri"/>
                <a:sym typeface="Calibri"/>
              </a:rPr>
              <a:t> </a:t>
            </a:r>
            <a:endParaRPr sz="1100"/>
          </a:p>
        </p:txBody>
      </p:sp>
      <p:sp>
        <p:nvSpPr>
          <p:cNvPr id="281" name="Google Shape;281;p38"/>
          <p:cNvSpPr txBox="1"/>
          <p:nvPr/>
        </p:nvSpPr>
        <p:spPr>
          <a:xfrm>
            <a:off x="7508081" y="775507"/>
            <a:ext cx="1578769"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u="sng">
                <a:solidFill>
                  <a:schemeClr val="dk1"/>
                </a:solidFill>
                <a:latin typeface="Calibri"/>
                <a:ea typeface="Calibri"/>
                <a:cs typeface="Calibri"/>
                <a:sym typeface="Calibri"/>
              </a:rPr>
              <a:t>Dermatoxins</a:t>
            </a:r>
            <a:endParaRPr sz="1100"/>
          </a:p>
        </p:txBody>
      </p:sp>
      <p:sp>
        <p:nvSpPr>
          <p:cNvPr id="286" name="Google Shape;286;p38"/>
          <p:cNvSpPr txBox="1"/>
          <p:nvPr/>
        </p:nvSpPr>
        <p:spPr>
          <a:xfrm>
            <a:off x="5612039" y="310264"/>
            <a:ext cx="3011678" cy="28466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dirty="0">
                <a:solidFill>
                  <a:srgbClr val="1E5C90"/>
                </a:solidFill>
                <a:latin typeface="Calibri"/>
                <a:ea typeface="Calibri"/>
                <a:cs typeface="Calibri"/>
                <a:sym typeface="Calibri"/>
              </a:rPr>
              <a:t>Source and Photos: David Berthold, UF</a:t>
            </a:r>
            <a:endParaRPr sz="1100" dirty="0"/>
          </a:p>
        </p:txBody>
      </p:sp>
      <p:sp>
        <p:nvSpPr>
          <p:cNvPr id="287" name="Google Shape;287;p38"/>
          <p:cNvSpPr txBox="1">
            <a:spLocks noGrp="1"/>
          </p:cNvSpPr>
          <p:nvPr>
            <p:ph type="title"/>
          </p:nvPr>
        </p:nvSpPr>
        <p:spPr>
          <a:xfrm>
            <a:off x="396224" y="8668"/>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1E4E79"/>
              </a:buClr>
              <a:buSzPts val="2400"/>
              <a:buFont typeface="Arial Narrow"/>
              <a:buNone/>
            </a:pPr>
            <a:r>
              <a:rPr lang="en" dirty="0"/>
              <a:t>Benthic CyanoHABs and Toxins</a:t>
            </a:r>
            <a:endParaRPr dirty="0"/>
          </a:p>
        </p:txBody>
      </p:sp>
      <p:sp>
        <p:nvSpPr>
          <p:cNvPr id="288" name="Google Shape;288;p38"/>
          <p:cNvSpPr txBox="1"/>
          <p:nvPr/>
        </p:nvSpPr>
        <p:spPr>
          <a:xfrm>
            <a:off x="916093" y="4831058"/>
            <a:ext cx="7027007" cy="2738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lt1"/>
                </a:solidFill>
                <a:latin typeface="Calibri"/>
                <a:ea typeface="Calibri"/>
                <a:cs typeface="Calibri"/>
                <a:sym typeface="Calibri"/>
              </a:rPr>
              <a:t>NOAA CoastWatch Satellite Class                                        http://coastwatch.noaa.gov</a:t>
            </a:r>
            <a:endParaRPr sz="1100"/>
          </a:p>
        </p:txBody>
      </p:sp>
      <p:graphicFrame>
        <p:nvGraphicFramePr>
          <p:cNvPr id="2" name="Google Shape;277;p38">
            <a:extLst>
              <a:ext uri="{FF2B5EF4-FFF2-40B4-BE49-F238E27FC236}">
                <a16:creationId xmlns:a16="http://schemas.microsoft.com/office/drawing/2014/main" id="{09A37D8A-6554-572F-CE9D-2083D50AE765}"/>
              </a:ext>
            </a:extLst>
          </p:cNvPr>
          <p:cNvGraphicFramePr/>
          <p:nvPr>
            <p:extLst>
              <p:ext uri="{D42A27DB-BD31-4B8C-83A1-F6EECF244321}">
                <p14:modId xmlns:p14="http://schemas.microsoft.com/office/powerpoint/2010/main" val="3869177247"/>
              </p:ext>
            </p:extLst>
          </p:nvPr>
        </p:nvGraphicFramePr>
        <p:xfrm>
          <a:off x="628650" y="2126005"/>
          <a:ext cx="7886650" cy="563920"/>
        </p:xfrm>
        <a:graphic>
          <a:graphicData uri="http://schemas.openxmlformats.org/drawingml/2006/table">
            <a:tbl>
              <a:tblPr firstRow="1" bandRow="1">
                <a:noFill/>
                <a:tableStyleId>{EB28469D-9299-4F5F-B22E-761FFCBBD276}</a:tableStyleId>
              </a:tblPr>
              <a:tblGrid>
                <a:gridCol w="3186100">
                  <a:extLst>
                    <a:ext uri="{9D8B030D-6E8A-4147-A177-3AD203B41FA5}">
                      <a16:colId xmlns:a16="http://schemas.microsoft.com/office/drawing/2014/main" val="20000"/>
                    </a:ext>
                  </a:extLst>
                </a:gridCol>
                <a:gridCol w="678650">
                  <a:extLst>
                    <a:ext uri="{9D8B030D-6E8A-4147-A177-3AD203B41FA5}">
                      <a16:colId xmlns:a16="http://schemas.microsoft.com/office/drawing/2014/main" val="20001"/>
                    </a:ext>
                  </a:extLst>
                </a:gridCol>
                <a:gridCol w="1300150">
                  <a:extLst>
                    <a:ext uri="{9D8B030D-6E8A-4147-A177-3AD203B41FA5}">
                      <a16:colId xmlns:a16="http://schemas.microsoft.com/office/drawing/2014/main" val="20002"/>
                    </a:ext>
                  </a:extLst>
                </a:gridCol>
                <a:gridCol w="857250">
                  <a:extLst>
                    <a:ext uri="{9D8B030D-6E8A-4147-A177-3AD203B41FA5}">
                      <a16:colId xmlns:a16="http://schemas.microsoft.com/office/drawing/2014/main" val="20003"/>
                    </a:ext>
                  </a:extLst>
                </a:gridCol>
                <a:gridCol w="928675">
                  <a:extLst>
                    <a:ext uri="{9D8B030D-6E8A-4147-A177-3AD203B41FA5}">
                      <a16:colId xmlns:a16="http://schemas.microsoft.com/office/drawing/2014/main" val="20004"/>
                    </a:ext>
                  </a:extLst>
                </a:gridCol>
                <a:gridCol w="935825">
                  <a:extLst>
                    <a:ext uri="{9D8B030D-6E8A-4147-A177-3AD203B41FA5}">
                      <a16:colId xmlns:a16="http://schemas.microsoft.com/office/drawing/2014/main" val="20005"/>
                    </a:ext>
                  </a:extLst>
                </a:gridCol>
              </a:tblGrid>
              <a:tr h="278125">
                <a:tc>
                  <a:txBody>
                    <a:bodyPr/>
                    <a:lstStyle/>
                    <a:p>
                      <a:pPr marL="0" marR="0" lvl="0" indent="0" algn="l" rtl="0">
                        <a:spcBef>
                          <a:spcPts val="0"/>
                        </a:spcBef>
                        <a:spcAft>
                          <a:spcPts val="0"/>
                        </a:spcAft>
                        <a:buNone/>
                      </a:pPr>
                      <a:r>
                        <a:rPr lang="en-US" sz="1400" dirty="0"/>
                        <a:t>Saltwater</a:t>
                      </a:r>
                      <a:endParaRPr sz="1400" dirty="0"/>
                    </a:p>
                  </a:txBody>
                  <a:tcPr marL="68600" marR="68600" marT="34300" marB="34300"/>
                </a:tc>
                <a:tc>
                  <a:txBody>
                    <a:bodyPr/>
                    <a:lstStyle/>
                    <a:p>
                      <a:pPr marL="0" marR="0" lvl="0" indent="0" algn="l" rtl="0">
                        <a:spcBef>
                          <a:spcPts val="0"/>
                        </a:spcBef>
                        <a:spcAft>
                          <a:spcPts val="0"/>
                        </a:spcAft>
                        <a:buNone/>
                      </a:pPr>
                      <a:r>
                        <a:rPr lang="en" sz="1400"/>
                        <a:t>CYL</a:t>
                      </a:r>
                      <a:endParaRPr sz="1100"/>
                    </a:p>
                  </a:txBody>
                  <a:tcPr marL="68600" marR="68600" marT="34300" marB="34300"/>
                </a:tc>
                <a:tc>
                  <a:txBody>
                    <a:bodyPr/>
                    <a:lstStyle/>
                    <a:p>
                      <a:pPr marL="0" marR="0" lvl="0" indent="0" algn="l" rtl="0">
                        <a:spcBef>
                          <a:spcPts val="0"/>
                        </a:spcBef>
                        <a:spcAft>
                          <a:spcPts val="0"/>
                        </a:spcAft>
                        <a:buNone/>
                      </a:pPr>
                      <a:r>
                        <a:rPr lang="en" sz="1400"/>
                        <a:t>MC</a:t>
                      </a:r>
                      <a:endParaRPr sz="1100"/>
                    </a:p>
                  </a:txBody>
                  <a:tcPr marL="68600" marR="68600" marT="34300" marB="34300"/>
                </a:tc>
                <a:tc>
                  <a:txBody>
                    <a:bodyPr/>
                    <a:lstStyle/>
                    <a:p>
                      <a:pPr marL="0" marR="0" lvl="0" indent="0" algn="l" rtl="0">
                        <a:spcBef>
                          <a:spcPts val="0"/>
                        </a:spcBef>
                        <a:spcAft>
                          <a:spcPts val="0"/>
                        </a:spcAft>
                        <a:buNone/>
                      </a:pPr>
                      <a:r>
                        <a:rPr lang="en" sz="1400"/>
                        <a:t>ANA</a:t>
                      </a:r>
                      <a:endParaRPr sz="1100"/>
                    </a:p>
                  </a:txBody>
                  <a:tcPr marL="68600" marR="68600" marT="34300" marB="34300"/>
                </a:tc>
                <a:tc>
                  <a:txBody>
                    <a:bodyPr/>
                    <a:lstStyle/>
                    <a:p>
                      <a:pPr marL="0" marR="0" lvl="0" indent="0" algn="l" rtl="0">
                        <a:spcBef>
                          <a:spcPts val="0"/>
                        </a:spcBef>
                        <a:spcAft>
                          <a:spcPts val="0"/>
                        </a:spcAft>
                        <a:buNone/>
                      </a:pPr>
                      <a:r>
                        <a:rPr lang="en" sz="1400"/>
                        <a:t>SAX</a:t>
                      </a:r>
                      <a:endParaRPr sz="1100"/>
                    </a:p>
                  </a:txBody>
                  <a:tcPr marL="68600" marR="68600" marT="34300" marB="34300"/>
                </a:tc>
                <a:tc>
                  <a:txBody>
                    <a:bodyPr/>
                    <a:lstStyle/>
                    <a:p>
                      <a:pPr marL="0" marR="0" lvl="0" indent="0" algn="l" rtl="0">
                        <a:spcBef>
                          <a:spcPts val="0"/>
                        </a:spcBef>
                        <a:spcAft>
                          <a:spcPts val="0"/>
                        </a:spcAft>
                        <a:buNone/>
                      </a:pPr>
                      <a:endParaRPr sz="1400"/>
                    </a:p>
                  </a:txBody>
                  <a:tcPr marL="68600" marR="68600" marT="34300" marB="34300"/>
                </a:tc>
                <a:extLst>
                  <a:ext uri="{0D108BD9-81ED-4DB2-BD59-A6C34878D82A}">
                    <a16:rowId xmlns:a16="http://schemas.microsoft.com/office/drawing/2014/main" val="10000"/>
                  </a:ext>
                </a:extLst>
              </a:tr>
              <a:tr h="278125">
                <a:tc>
                  <a:txBody>
                    <a:bodyPr/>
                    <a:lstStyle/>
                    <a:p>
                      <a:pPr marL="0" marR="0" lvl="0" indent="0" algn="l" rtl="0">
                        <a:spcBef>
                          <a:spcPts val="0"/>
                        </a:spcBef>
                        <a:spcAft>
                          <a:spcPts val="0"/>
                        </a:spcAft>
                        <a:buNone/>
                      </a:pPr>
                      <a:r>
                        <a:rPr lang="en" sz="1400" i="1" dirty="0"/>
                        <a:t>Sirenicapillaria, Okeania, Dapis</a:t>
                      </a:r>
                      <a:endParaRPr sz="1400" i="0" dirty="0"/>
                    </a:p>
                  </a:txBody>
                  <a:tcPr marL="68600" marR="68600" marT="34300" marB="34300"/>
                </a:tc>
                <a:tc>
                  <a:txBody>
                    <a:bodyPr/>
                    <a:lstStyle/>
                    <a:p>
                      <a:pPr marL="0" marR="0" lvl="0" indent="0" algn="l" rtl="0">
                        <a:spcBef>
                          <a:spcPts val="0"/>
                        </a:spcBef>
                        <a:spcAft>
                          <a:spcPts val="0"/>
                        </a:spcAft>
                        <a:buNone/>
                      </a:pPr>
                      <a:endParaRPr sz="1100" dirty="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a:t>x</a:t>
                      </a:r>
                      <a:endParaRPr sz="1100"/>
                    </a:p>
                  </a:txBody>
                  <a:tcPr marL="68600" marR="68600" marT="34300" marB="34300"/>
                </a:tc>
                <a:tc>
                  <a:txBody>
                    <a:bodyPr/>
                    <a:lstStyle/>
                    <a:p>
                      <a:pPr marL="0" marR="0" lvl="0" indent="0" algn="l" rtl="0">
                        <a:spcBef>
                          <a:spcPts val="0"/>
                        </a:spcBef>
                        <a:spcAft>
                          <a:spcPts val="0"/>
                        </a:spcAft>
                        <a:buNone/>
                      </a:pPr>
                      <a:r>
                        <a:rPr lang="en" sz="1400" dirty="0"/>
                        <a:t>x</a:t>
                      </a:r>
                      <a:endParaRPr sz="1100" dirty="0"/>
                    </a:p>
                  </a:txBody>
                  <a:tcPr marL="68600" marR="68600" marT="34300" marB="34300"/>
                </a:tc>
                <a:extLst>
                  <a:ext uri="{0D108BD9-81ED-4DB2-BD59-A6C34878D82A}">
                    <a16:rowId xmlns:a16="http://schemas.microsoft.com/office/drawing/2014/main" val="10001"/>
                  </a:ext>
                </a:extLst>
              </a:tr>
            </a:tbl>
          </a:graphicData>
        </a:graphic>
      </p:graphicFrame>
      <p:pic>
        <p:nvPicPr>
          <p:cNvPr id="4" name="Picture 2">
            <a:extLst>
              <a:ext uri="{FF2B5EF4-FFF2-40B4-BE49-F238E27FC236}">
                <a16:creationId xmlns:a16="http://schemas.microsoft.com/office/drawing/2014/main" id="{F6B7B099-9EC3-79F3-E665-BA8B5844A7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875" r="21875"/>
          <a:stretch/>
        </p:blipFill>
        <p:spPr bwMode="auto">
          <a:xfrm>
            <a:off x="475586" y="284893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plant, grass&#10;&#10;Description automatically generated with medium confidence">
            <a:extLst>
              <a:ext uri="{FF2B5EF4-FFF2-40B4-BE49-F238E27FC236}">
                <a16:creationId xmlns:a16="http://schemas.microsoft.com/office/drawing/2014/main" id="{06378531-31B6-5966-FF88-3B5A90EA936E}"/>
              </a:ext>
            </a:extLst>
          </p:cNvPr>
          <p:cNvPicPr>
            <a:picLocks noChangeAspect="1"/>
          </p:cNvPicPr>
          <p:nvPr/>
        </p:nvPicPr>
        <p:blipFill rotWithShape="1">
          <a:blip r:embed="rId6"/>
          <a:srcRect l="5186" t="-307" r="19896" b="307"/>
          <a:stretch/>
        </p:blipFill>
        <p:spPr>
          <a:xfrm>
            <a:off x="2605753" y="2843850"/>
            <a:ext cx="1828800" cy="1828800"/>
          </a:xfrm>
          <a:prstGeom prst="rect">
            <a:avLst/>
          </a:prstGeom>
        </p:spPr>
      </p:pic>
      <p:sp>
        <p:nvSpPr>
          <p:cNvPr id="6" name="TextBox 5">
            <a:extLst>
              <a:ext uri="{FF2B5EF4-FFF2-40B4-BE49-F238E27FC236}">
                <a16:creationId xmlns:a16="http://schemas.microsoft.com/office/drawing/2014/main" id="{9FBC1E71-B8E8-075A-E6BB-41AA4B4E0484}"/>
              </a:ext>
            </a:extLst>
          </p:cNvPr>
          <p:cNvSpPr txBox="1"/>
          <p:nvPr/>
        </p:nvSpPr>
        <p:spPr>
          <a:xfrm>
            <a:off x="772559" y="2867002"/>
            <a:ext cx="1002197" cy="276999"/>
          </a:xfrm>
          <a:prstGeom prst="rect">
            <a:avLst/>
          </a:prstGeom>
          <a:noFill/>
        </p:spPr>
        <p:txBody>
          <a:bodyPr wrap="none" rtlCol="0">
            <a:spAutoFit/>
          </a:bodyPr>
          <a:lstStyle/>
          <a:p>
            <a:r>
              <a:rPr lang="en-US" sz="1200" i="1" dirty="0" err="1">
                <a:solidFill>
                  <a:srgbClr val="002060"/>
                </a:solidFill>
              </a:rPr>
              <a:t>Microcoleus</a:t>
            </a:r>
            <a:endParaRPr lang="en-US" sz="1200" i="1" dirty="0">
              <a:solidFill>
                <a:srgbClr val="002060"/>
              </a:solidFill>
            </a:endParaRPr>
          </a:p>
        </p:txBody>
      </p:sp>
      <p:sp>
        <p:nvSpPr>
          <p:cNvPr id="7" name="TextBox 6">
            <a:extLst>
              <a:ext uri="{FF2B5EF4-FFF2-40B4-BE49-F238E27FC236}">
                <a16:creationId xmlns:a16="http://schemas.microsoft.com/office/drawing/2014/main" id="{AC8B18A3-7F30-EF70-CA07-33058FD79550}"/>
              </a:ext>
            </a:extLst>
          </p:cNvPr>
          <p:cNvSpPr txBox="1"/>
          <p:nvPr/>
        </p:nvSpPr>
        <p:spPr>
          <a:xfrm>
            <a:off x="3046243" y="2848932"/>
            <a:ext cx="1018227" cy="276999"/>
          </a:xfrm>
          <a:prstGeom prst="rect">
            <a:avLst/>
          </a:prstGeom>
          <a:noFill/>
        </p:spPr>
        <p:txBody>
          <a:bodyPr wrap="none" rtlCol="0">
            <a:spAutoFit/>
          </a:bodyPr>
          <a:lstStyle/>
          <a:p>
            <a:r>
              <a:rPr lang="en-US" sz="1200" i="1" dirty="0" err="1">
                <a:solidFill>
                  <a:srgbClr val="002060"/>
                </a:solidFill>
              </a:rPr>
              <a:t>Iningainema</a:t>
            </a:r>
            <a:endParaRPr lang="en-US" sz="1200" i="1" dirty="0">
              <a:solidFill>
                <a:srgbClr val="002060"/>
              </a:solidFill>
            </a:endParaRPr>
          </a:p>
        </p:txBody>
      </p:sp>
      <p:pic>
        <p:nvPicPr>
          <p:cNvPr id="8" name="Picture 7">
            <a:extLst>
              <a:ext uri="{FF2B5EF4-FFF2-40B4-BE49-F238E27FC236}">
                <a16:creationId xmlns:a16="http://schemas.microsoft.com/office/drawing/2014/main" id="{EDBED910-4656-59BD-BE09-52F6D6D3454F}"/>
              </a:ext>
            </a:extLst>
          </p:cNvPr>
          <p:cNvPicPr>
            <a:picLocks noChangeAspect="1"/>
          </p:cNvPicPr>
          <p:nvPr/>
        </p:nvPicPr>
        <p:blipFill rotWithShape="1">
          <a:blip r:embed="rId7"/>
          <a:srcRect l="9653" t="-295" r="15429" b="295"/>
          <a:stretch/>
        </p:blipFill>
        <p:spPr>
          <a:xfrm>
            <a:off x="4709449" y="2855484"/>
            <a:ext cx="1828800" cy="1828800"/>
          </a:xfrm>
          <a:prstGeom prst="rect">
            <a:avLst/>
          </a:prstGeom>
          <a:ln>
            <a:solidFill>
              <a:schemeClr val="dk1">
                <a:shade val="50000"/>
                <a:alpha val="13000"/>
              </a:schemeClr>
            </a:solidFill>
          </a:ln>
        </p:spPr>
      </p:pic>
      <p:pic>
        <p:nvPicPr>
          <p:cNvPr id="9" name="Picture 8">
            <a:extLst>
              <a:ext uri="{FF2B5EF4-FFF2-40B4-BE49-F238E27FC236}">
                <a16:creationId xmlns:a16="http://schemas.microsoft.com/office/drawing/2014/main" id="{98F8FF13-3408-DA5B-F167-E10182E1D7CF}"/>
              </a:ext>
            </a:extLst>
          </p:cNvPr>
          <p:cNvPicPr>
            <a:picLocks noChangeAspect="1"/>
          </p:cNvPicPr>
          <p:nvPr/>
        </p:nvPicPr>
        <p:blipFill rotWithShape="1">
          <a:blip r:embed="rId8"/>
          <a:srcRect l="16749" t="813" r="8331" b="-813"/>
          <a:stretch/>
        </p:blipFill>
        <p:spPr>
          <a:xfrm>
            <a:off x="6839614" y="2832607"/>
            <a:ext cx="1828800" cy="1828800"/>
          </a:xfrm>
          <a:prstGeom prst="rect">
            <a:avLst/>
          </a:prstGeom>
        </p:spPr>
      </p:pic>
      <p:sp>
        <p:nvSpPr>
          <p:cNvPr id="10" name="TextBox 9">
            <a:extLst>
              <a:ext uri="{FF2B5EF4-FFF2-40B4-BE49-F238E27FC236}">
                <a16:creationId xmlns:a16="http://schemas.microsoft.com/office/drawing/2014/main" id="{E81A39E5-C458-895E-9038-76C5CBF945BF}"/>
              </a:ext>
            </a:extLst>
          </p:cNvPr>
          <p:cNvSpPr txBox="1"/>
          <p:nvPr/>
        </p:nvSpPr>
        <p:spPr>
          <a:xfrm>
            <a:off x="5176620" y="2855484"/>
            <a:ext cx="575799" cy="276999"/>
          </a:xfrm>
          <a:prstGeom prst="rect">
            <a:avLst/>
          </a:prstGeom>
          <a:noFill/>
        </p:spPr>
        <p:txBody>
          <a:bodyPr wrap="none" rtlCol="0">
            <a:spAutoFit/>
          </a:bodyPr>
          <a:lstStyle/>
          <a:p>
            <a:r>
              <a:rPr lang="en-US" sz="1200" i="1" dirty="0" err="1">
                <a:solidFill>
                  <a:srgbClr val="002060"/>
                </a:solidFill>
              </a:rPr>
              <a:t>Dapis</a:t>
            </a:r>
            <a:endParaRPr lang="en-US" sz="1200" i="1" dirty="0">
              <a:solidFill>
                <a:srgbClr val="002060"/>
              </a:solidFill>
            </a:endParaRPr>
          </a:p>
        </p:txBody>
      </p:sp>
      <p:sp>
        <p:nvSpPr>
          <p:cNvPr id="11" name="TextBox 10">
            <a:extLst>
              <a:ext uri="{FF2B5EF4-FFF2-40B4-BE49-F238E27FC236}">
                <a16:creationId xmlns:a16="http://schemas.microsoft.com/office/drawing/2014/main" id="{462326DF-FF02-F0E1-1D27-CA6D896CFDCD}"/>
              </a:ext>
            </a:extLst>
          </p:cNvPr>
          <p:cNvSpPr txBox="1"/>
          <p:nvPr/>
        </p:nvSpPr>
        <p:spPr>
          <a:xfrm>
            <a:off x="7445189" y="2842383"/>
            <a:ext cx="1178528" cy="276999"/>
          </a:xfrm>
          <a:prstGeom prst="rect">
            <a:avLst/>
          </a:prstGeom>
          <a:noFill/>
          <a:ln>
            <a:noFill/>
          </a:ln>
        </p:spPr>
        <p:txBody>
          <a:bodyPr wrap="none" rtlCol="0">
            <a:spAutoFit/>
          </a:bodyPr>
          <a:lstStyle/>
          <a:p>
            <a:r>
              <a:rPr lang="en-US" sz="1200" i="1" dirty="0" err="1">
                <a:solidFill>
                  <a:srgbClr val="002060"/>
                </a:solidFill>
              </a:rPr>
              <a:t>Sirenicapillaria</a:t>
            </a:r>
            <a:endParaRPr lang="en-US" sz="1200" i="1" dirty="0">
              <a:solidFill>
                <a:srgbClr val="002060"/>
              </a:solidFill>
            </a:endParaRPr>
          </a:p>
        </p:txBody>
      </p:sp>
      <p:pic>
        <p:nvPicPr>
          <p:cNvPr id="19" name="Audio 18">
            <a:hlinkClick r:id="" action="ppaction://media"/>
            <a:extLst>
              <a:ext uri="{FF2B5EF4-FFF2-40B4-BE49-F238E27FC236}">
                <a16:creationId xmlns:a16="http://schemas.microsoft.com/office/drawing/2014/main" id="{85D0FE4C-5739-D0B6-13AC-74CA1DADCD4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476639" y="3319279"/>
            <a:ext cx="1543050" cy="1543050"/>
          </a:xfrm>
          <a:prstGeom prst="ellipse">
            <a:avLst/>
          </a:prstGeom>
        </p:spPr>
      </p:pic>
    </p:spTree>
    <p:extLst>
      <p:ext uri="{BB962C8B-B14F-4D97-AF65-F5344CB8AC3E}">
        <p14:creationId xmlns:p14="http://schemas.microsoft.com/office/powerpoint/2010/main" val="2051017264"/>
      </p:ext>
    </p:extLst>
  </p:cSld>
  <p:clrMapOvr>
    <a:masterClrMapping/>
  </p:clrMapOvr>
  <mc:AlternateContent xmlns:mc="http://schemas.openxmlformats.org/markup-compatibility/2006" xmlns:p14="http://schemas.microsoft.com/office/powerpoint/2010/main">
    <mc:Choice Requires="p14">
      <p:transition spd="slow" p14:dur="2000" advTm="20064"/>
    </mc:Choice>
    <mc:Fallback xmlns="">
      <p:transition spd="slow" advTm="2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4" name="Picture 3">
            <a:extLst>
              <a:ext uri="{FF2B5EF4-FFF2-40B4-BE49-F238E27FC236}">
                <a16:creationId xmlns:a16="http://schemas.microsoft.com/office/drawing/2014/main" id="{D084DE40-AE8B-D8F1-AF02-1B8D83047CB1}"/>
              </a:ext>
            </a:extLst>
          </p:cNvPr>
          <p:cNvPicPr>
            <a:picLocks noChangeAspect="1"/>
          </p:cNvPicPr>
          <p:nvPr/>
        </p:nvPicPr>
        <p:blipFill rotWithShape="1">
          <a:blip r:embed="rId5"/>
          <a:srcRect r="16629"/>
          <a:stretch/>
        </p:blipFill>
        <p:spPr>
          <a:xfrm>
            <a:off x="6225871" y="831989"/>
            <a:ext cx="2873163" cy="1938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DD1F5E4E-37A9-8895-9C6C-8E7D618DB007}"/>
              </a:ext>
            </a:extLst>
          </p:cNvPr>
          <p:cNvPicPr>
            <a:picLocks noChangeAspect="1"/>
          </p:cNvPicPr>
          <p:nvPr/>
        </p:nvPicPr>
        <p:blipFill>
          <a:blip r:embed="rId6"/>
          <a:stretch>
            <a:fillRect/>
          </a:stretch>
        </p:blipFill>
        <p:spPr>
          <a:xfrm>
            <a:off x="6429956" y="2780518"/>
            <a:ext cx="2682240"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4" name="Google Shape;294;p39"/>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1E4E79"/>
              </a:buClr>
              <a:buSzPts val="2400"/>
              <a:buFont typeface="Arial Narrow"/>
              <a:buNone/>
            </a:pPr>
            <a:r>
              <a:rPr lang="en"/>
              <a:t>Macroalgae &amp; Benthic Cyanobacteria</a:t>
            </a:r>
            <a:endParaRPr/>
          </a:p>
        </p:txBody>
      </p:sp>
      <p:sp>
        <p:nvSpPr>
          <p:cNvPr id="295" name="Google Shape;295;p39"/>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NOAA CoastWatch Satellite Class                                        http://coastwatch.noaa.gov</a:t>
            </a:r>
            <a:endParaRPr/>
          </a:p>
        </p:txBody>
      </p:sp>
      <p:pic>
        <p:nvPicPr>
          <p:cNvPr id="296" name="Google Shape;296;p39"/>
          <p:cNvPicPr preferRelativeResize="0"/>
          <p:nvPr/>
        </p:nvPicPr>
        <p:blipFill rotWithShape="1">
          <a:blip r:embed="rId7">
            <a:alphaModFix/>
          </a:blip>
          <a:srcRect l="36900" t="-4698" r="14517" b="26826"/>
          <a:stretch/>
        </p:blipFill>
        <p:spPr>
          <a:xfrm>
            <a:off x="2360718" y="2668034"/>
            <a:ext cx="2290600" cy="206940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97" name="Google Shape;297;p39" descr="A picture containing outdoor, tree, mountain&#10;&#10;Description automatically generated"/>
          <p:cNvPicPr preferRelativeResize="0"/>
          <p:nvPr/>
        </p:nvPicPr>
        <p:blipFill rotWithShape="1">
          <a:blip r:embed="rId8">
            <a:alphaModFix/>
          </a:blip>
          <a:srcRect t="8918" r="20503" b="8477"/>
          <a:stretch/>
        </p:blipFill>
        <p:spPr>
          <a:xfrm rot="5400000">
            <a:off x="4403434" y="2215296"/>
            <a:ext cx="2834962" cy="220934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98" name="Google Shape;298;p39"/>
          <p:cNvPicPr preferRelativeResize="0"/>
          <p:nvPr/>
        </p:nvPicPr>
        <p:blipFill rotWithShape="1">
          <a:blip r:embed="rId9">
            <a:alphaModFix/>
          </a:blip>
          <a:srcRect l="18223" r="18358" b="9354"/>
          <a:stretch/>
        </p:blipFill>
        <p:spPr>
          <a:xfrm>
            <a:off x="2371476" y="873482"/>
            <a:ext cx="2319597" cy="186492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99" name="Google Shape;299;p39" descr="A picture containing plant&#10;&#10;Description automatically generated"/>
          <p:cNvPicPr preferRelativeResize="0"/>
          <p:nvPr/>
        </p:nvPicPr>
        <p:blipFill rotWithShape="1">
          <a:blip r:embed="rId10">
            <a:alphaModFix/>
          </a:blip>
          <a:srcRect r="19460" b="9354"/>
          <a:stretch/>
        </p:blipFill>
        <p:spPr>
          <a:xfrm>
            <a:off x="4716243" y="873482"/>
            <a:ext cx="2209343" cy="186492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00" name="Google Shape;300;p39"/>
          <p:cNvPicPr preferRelativeResize="0"/>
          <p:nvPr/>
        </p:nvPicPr>
        <p:blipFill rotWithShape="1">
          <a:blip r:embed="rId11">
            <a:alphaModFix/>
          </a:blip>
          <a:srcRect l="20715" r="10325" b="15510"/>
          <a:stretch/>
        </p:blipFill>
        <p:spPr>
          <a:xfrm>
            <a:off x="91123" y="2738405"/>
            <a:ext cx="2175454" cy="199903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01" name="Google Shape;301;p39"/>
          <p:cNvPicPr preferRelativeResize="0"/>
          <p:nvPr/>
        </p:nvPicPr>
        <p:blipFill rotWithShape="1">
          <a:blip r:embed="rId12">
            <a:alphaModFix/>
          </a:blip>
          <a:srcRect l="11054" r="9109" b="9283"/>
          <a:stretch/>
        </p:blipFill>
        <p:spPr>
          <a:xfrm>
            <a:off x="92397" y="871986"/>
            <a:ext cx="2190081" cy="186641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4" name="Audio 33">
            <a:hlinkClick r:id="" action="ppaction://media"/>
            <a:extLst>
              <a:ext uri="{FF2B5EF4-FFF2-40B4-BE49-F238E27FC236}">
                <a16:creationId xmlns:a16="http://schemas.microsoft.com/office/drawing/2014/main" id="{A0E6EACE-6874-A7F4-5081-13593BE9DBBE}"/>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76563" t="-76563" r="-76563" b="-76563"/>
          <a:stretch>
            <a:fillRect/>
          </a:stretch>
        </p:blipFill>
        <p:spPr>
          <a:xfrm>
            <a:off x="7539228" y="3538728"/>
            <a:ext cx="1543050" cy="1543050"/>
          </a:xfrm>
          <a:prstGeom prst="ellipse">
            <a:avLst/>
          </a:prstGeom>
        </p:spPr>
      </p:pic>
      <p:sp>
        <p:nvSpPr>
          <p:cNvPr id="14" name="TextBox 13">
            <a:extLst>
              <a:ext uri="{FF2B5EF4-FFF2-40B4-BE49-F238E27FC236}">
                <a16:creationId xmlns:a16="http://schemas.microsoft.com/office/drawing/2014/main" id="{48677FAE-755D-378E-5A3E-7EFC2199AA89}"/>
              </a:ext>
            </a:extLst>
          </p:cNvPr>
          <p:cNvSpPr txBox="1"/>
          <p:nvPr/>
        </p:nvSpPr>
        <p:spPr>
          <a:xfrm>
            <a:off x="396224" y="2425148"/>
            <a:ext cx="1428596" cy="307777"/>
          </a:xfrm>
          <a:prstGeom prst="rect">
            <a:avLst/>
          </a:prstGeom>
          <a:noFill/>
        </p:spPr>
        <p:txBody>
          <a:bodyPr wrap="none" rtlCol="0">
            <a:spAutoFit/>
          </a:bodyPr>
          <a:lstStyle/>
          <a:p>
            <a:r>
              <a:rPr lang="en-US">
                <a:solidFill>
                  <a:schemeClr val="bg1"/>
                </a:solidFill>
              </a:rPr>
              <a:t>Sargassum sp. </a:t>
            </a:r>
          </a:p>
        </p:txBody>
      </p:sp>
      <p:sp>
        <p:nvSpPr>
          <p:cNvPr id="15" name="TextBox 14">
            <a:extLst>
              <a:ext uri="{FF2B5EF4-FFF2-40B4-BE49-F238E27FC236}">
                <a16:creationId xmlns:a16="http://schemas.microsoft.com/office/drawing/2014/main" id="{E65444AF-B77D-1808-BB94-AF1A6737601E}"/>
              </a:ext>
            </a:extLst>
          </p:cNvPr>
          <p:cNvSpPr txBox="1"/>
          <p:nvPr/>
        </p:nvSpPr>
        <p:spPr>
          <a:xfrm>
            <a:off x="2643737" y="2417861"/>
            <a:ext cx="1398140" cy="307777"/>
          </a:xfrm>
          <a:prstGeom prst="rect">
            <a:avLst/>
          </a:prstGeom>
          <a:noFill/>
        </p:spPr>
        <p:txBody>
          <a:bodyPr wrap="none" rtlCol="0">
            <a:spAutoFit/>
          </a:bodyPr>
          <a:lstStyle/>
          <a:p>
            <a:r>
              <a:rPr lang="en-US">
                <a:solidFill>
                  <a:schemeClr val="bg1"/>
                </a:solidFill>
              </a:rPr>
              <a:t>Red drift algae </a:t>
            </a:r>
          </a:p>
        </p:txBody>
      </p:sp>
      <p:sp>
        <p:nvSpPr>
          <p:cNvPr id="16" name="TextBox 15">
            <a:extLst>
              <a:ext uri="{FF2B5EF4-FFF2-40B4-BE49-F238E27FC236}">
                <a16:creationId xmlns:a16="http://schemas.microsoft.com/office/drawing/2014/main" id="{A1BE7DC7-92C1-C8A8-4EB4-3DAFCA53CF14}"/>
              </a:ext>
            </a:extLst>
          </p:cNvPr>
          <p:cNvSpPr txBox="1"/>
          <p:nvPr/>
        </p:nvSpPr>
        <p:spPr>
          <a:xfrm>
            <a:off x="5153249" y="2425112"/>
            <a:ext cx="1218603" cy="307777"/>
          </a:xfrm>
          <a:prstGeom prst="rect">
            <a:avLst/>
          </a:prstGeom>
          <a:noFill/>
        </p:spPr>
        <p:txBody>
          <a:bodyPr wrap="none" rtlCol="0">
            <a:spAutoFit/>
          </a:bodyPr>
          <a:lstStyle/>
          <a:p>
            <a:r>
              <a:rPr lang="en-US">
                <a:solidFill>
                  <a:schemeClr val="bg1"/>
                </a:solidFill>
              </a:rPr>
              <a:t>Green algae </a:t>
            </a:r>
          </a:p>
        </p:txBody>
      </p:sp>
      <p:sp>
        <p:nvSpPr>
          <p:cNvPr id="17" name="TextBox 16">
            <a:extLst>
              <a:ext uri="{FF2B5EF4-FFF2-40B4-BE49-F238E27FC236}">
                <a16:creationId xmlns:a16="http://schemas.microsoft.com/office/drawing/2014/main" id="{56111C85-F32F-D2AB-6737-FC274F52DFDD}"/>
              </a:ext>
            </a:extLst>
          </p:cNvPr>
          <p:cNvSpPr txBox="1"/>
          <p:nvPr/>
        </p:nvSpPr>
        <p:spPr>
          <a:xfrm>
            <a:off x="7103113" y="2429105"/>
            <a:ext cx="1996059" cy="307777"/>
          </a:xfrm>
          <a:prstGeom prst="rect">
            <a:avLst/>
          </a:prstGeom>
          <a:noFill/>
        </p:spPr>
        <p:txBody>
          <a:bodyPr wrap="none" rtlCol="0">
            <a:spAutoFit/>
          </a:bodyPr>
          <a:lstStyle/>
          <a:p>
            <a:r>
              <a:rPr lang="en-US">
                <a:solidFill>
                  <a:schemeClr val="bg1"/>
                </a:solidFill>
              </a:rPr>
              <a:t>Benthic cyanobacteria </a:t>
            </a:r>
          </a:p>
        </p:txBody>
      </p:sp>
      <p:sp>
        <p:nvSpPr>
          <p:cNvPr id="18" name="TextBox 17">
            <a:extLst>
              <a:ext uri="{FF2B5EF4-FFF2-40B4-BE49-F238E27FC236}">
                <a16:creationId xmlns:a16="http://schemas.microsoft.com/office/drawing/2014/main" id="{3A4108E5-B27D-3869-CDD5-1C33043ACE54}"/>
              </a:ext>
            </a:extLst>
          </p:cNvPr>
          <p:cNvSpPr txBox="1"/>
          <p:nvPr/>
        </p:nvSpPr>
        <p:spPr>
          <a:xfrm>
            <a:off x="7064793" y="836666"/>
            <a:ext cx="1412566" cy="276999"/>
          </a:xfrm>
          <a:prstGeom prst="rect">
            <a:avLst/>
          </a:prstGeom>
          <a:noFill/>
        </p:spPr>
        <p:txBody>
          <a:bodyPr wrap="square" rtlCol="0">
            <a:spAutoFit/>
          </a:bodyPr>
          <a:lstStyle/>
          <a:p>
            <a:r>
              <a:rPr lang="en-US" sz="1200">
                <a:solidFill>
                  <a:schemeClr val="bg1"/>
                </a:solidFill>
              </a:rPr>
              <a:t>D. Berthold image</a:t>
            </a:r>
          </a:p>
        </p:txBody>
      </p:sp>
    </p:spTree>
  </p:cSld>
  <p:clrMapOvr>
    <a:masterClrMapping/>
  </p:clrMapOvr>
  <mc:AlternateContent xmlns:mc="http://schemas.openxmlformats.org/markup-compatibility/2006" xmlns:p14="http://schemas.microsoft.com/office/powerpoint/2010/main">
    <mc:Choice Requires="p14">
      <p:transition spd="slow" p14:dur="2000" advTm="41375"/>
    </mc:Choice>
    <mc:Fallback xmlns="">
      <p:transition spd="slow" advTm="4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0"/>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1E4E79"/>
              </a:buClr>
              <a:buSzPts val="2400"/>
              <a:buFont typeface="Arial Narrow"/>
              <a:buNone/>
            </a:pPr>
            <a:r>
              <a:rPr lang="en"/>
              <a:t>HAB detection using satellite</a:t>
            </a:r>
            <a:endParaRPr/>
          </a:p>
        </p:txBody>
      </p:sp>
      <p:sp>
        <p:nvSpPr>
          <p:cNvPr id="308" name="Google Shape;308;p40"/>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NOAA CoastWatch Satellite Class                                        http://coastwatch.noaa.gov</a:t>
            </a:r>
            <a:endParaRPr/>
          </a:p>
        </p:txBody>
      </p:sp>
      <p:pic>
        <p:nvPicPr>
          <p:cNvPr id="309" name="Google Shape;309;p40"/>
          <p:cNvPicPr preferRelativeResize="0"/>
          <p:nvPr/>
        </p:nvPicPr>
        <p:blipFill rotWithShape="1">
          <a:blip r:embed="rId5">
            <a:alphaModFix/>
          </a:blip>
          <a:srcRect/>
          <a:stretch/>
        </p:blipFill>
        <p:spPr>
          <a:xfrm>
            <a:off x="4283940" y="809246"/>
            <a:ext cx="3843874" cy="3686690"/>
          </a:xfrm>
          <a:prstGeom prst="rect">
            <a:avLst/>
          </a:prstGeom>
          <a:noFill/>
          <a:ln>
            <a:noFill/>
          </a:ln>
        </p:spPr>
      </p:pic>
      <p:sp>
        <p:nvSpPr>
          <p:cNvPr id="310" name="Google Shape;310;p40"/>
          <p:cNvSpPr txBox="1"/>
          <p:nvPr/>
        </p:nvSpPr>
        <p:spPr>
          <a:xfrm>
            <a:off x="396225" y="3872525"/>
            <a:ext cx="3699900" cy="623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Tester et at., 1991</a:t>
            </a:r>
            <a:endParaRPr sz="1200">
              <a:solidFill>
                <a:schemeClr val="dk1"/>
              </a:solidFill>
              <a:highlight>
                <a:schemeClr val="accent1"/>
              </a:highlight>
              <a:latin typeface="Calibri"/>
              <a:ea typeface="Calibri"/>
              <a:cs typeface="Calibri"/>
              <a:sym typeface="Calibri"/>
            </a:endParaRPr>
          </a:p>
          <a:p>
            <a:pPr marL="0" marR="0" lvl="0" indent="0" algn="l" rtl="0">
              <a:spcBef>
                <a:spcPts val="0"/>
              </a:spcBef>
              <a:spcAft>
                <a:spcPts val="0"/>
              </a:spcAft>
              <a:buNone/>
            </a:pPr>
            <a:r>
              <a:rPr lang="en" sz="1200" u="sng">
                <a:solidFill>
                  <a:schemeClr val="hlink"/>
                </a:solidFill>
                <a:latin typeface="Calibri"/>
                <a:ea typeface="Calibri"/>
                <a:cs typeface="Calibri"/>
                <a:sym typeface="Calibri"/>
                <a:hlinkClick r:id="rId6"/>
              </a:rPr>
              <a:t>https://www.nesdis.noaa.gov/news/satellites-see-red-blue-and-green-monitoring-harmful-algal-blooms-space</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311" name="Google Shape;311;p40"/>
          <p:cNvSpPr txBox="1"/>
          <p:nvPr/>
        </p:nvSpPr>
        <p:spPr>
          <a:xfrm>
            <a:off x="461673" y="1781000"/>
            <a:ext cx="2289900" cy="931200"/>
          </a:xfrm>
          <a:prstGeom prst="rect">
            <a:avLst/>
          </a:prstGeom>
          <a:solidFill>
            <a:srgbClr val="D7E7F5"/>
          </a:solidFill>
          <a:ln w="9525" cap="flat" cmpd="sng">
            <a:solidFill>
              <a:srgbClr val="5B9BD5"/>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rgbClr val="1E5C90"/>
                </a:solidFill>
                <a:latin typeface="Calibri"/>
                <a:ea typeface="Calibri"/>
                <a:cs typeface="Calibri"/>
                <a:sym typeface="Calibri"/>
              </a:rPr>
              <a:t>1987-1988</a:t>
            </a:r>
            <a:endParaRPr sz="1100"/>
          </a:p>
          <a:p>
            <a:pPr marL="0" marR="0" lvl="0" indent="0" algn="l" rtl="0">
              <a:spcBef>
                <a:spcPts val="0"/>
              </a:spcBef>
              <a:spcAft>
                <a:spcPts val="0"/>
              </a:spcAft>
              <a:buNone/>
            </a:pPr>
            <a:r>
              <a:rPr lang="en" sz="1400">
                <a:solidFill>
                  <a:srgbClr val="1E5C90"/>
                </a:solidFill>
                <a:latin typeface="Calibri"/>
                <a:ea typeface="Calibri"/>
                <a:cs typeface="Calibri"/>
                <a:sym typeface="Calibri"/>
              </a:rPr>
              <a:t>48 people sickened</a:t>
            </a:r>
            <a:endParaRPr sz="1100"/>
          </a:p>
          <a:p>
            <a:pPr marL="0" marR="0" lvl="0" indent="0" algn="l" rtl="0">
              <a:spcBef>
                <a:spcPts val="0"/>
              </a:spcBef>
              <a:spcAft>
                <a:spcPts val="0"/>
              </a:spcAft>
              <a:buNone/>
            </a:pPr>
            <a:r>
              <a:rPr lang="en" sz="1400">
                <a:solidFill>
                  <a:srgbClr val="1E5C90"/>
                </a:solidFill>
                <a:latin typeface="Calibri"/>
                <a:ea typeface="Calibri"/>
                <a:cs typeface="Calibri"/>
                <a:sym typeface="Calibri"/>
              </a:rPr>
              <a:t>$48.8 million economic loss to NC coastal economy</a:t>
            </a:r>
            <a:endParaRPr sz="1100"/>
          </a:p>
        </p:txBody>
      </p:sp>
      <p:pic>
        <p:nvPicPr>
          <p:cNvPr id="26" name="Audio 25">
            <a:hlinkClick r:id="" action="ppaction://media"/>
            <a:extLst>
              <a:ext uri="{FF2B5EF4-FFF2-40B4-BE49-F238E27FC236}">
                <a16:creationId xmlns:a16="http://schemas.microsoft.com/office/drawing/2014/main" id="{2DE6CDA2-F03A-41FF-AD54-F0C8542176D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8054"/>
    </mc:Choice>
    <mc:Fallback xmlns="">
      <p:transition spd="slow" advTm="58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1"/>
          <p:cNvSpPr txBox="1"/>
          <p:nvPr/>
        </p:nvSpPr>
        <p:spPr>
          <a:xfrm>
            <a:off x="195316" y="217640"/>
            <a:ext cx="5689800" cy="43855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2400" b="0" i="0" u="none" strike="noStrike" cap="none">
                <a:solidFill>
                  <a:srgbClr val="002060"/>
                </a:solidFill>
                <a:latin typeface="Arial Narrow"/>
                <a:ea typeface="Arial Narrow"/>
                <a:cs typeface="Arial Narrow"/>
                <a:sym typeface="Arial Narrow"/>
              </a:rPr>
              <a:t>HAB detection using satellite</a:t>
            </a:r>
            <a:endParaRPr sz="2400" b="0" i="0" u="none" strike="noStrike" cap="none">
              <a:solidFill>
                <a:srgbClr val="002060"/>
              </a:solidFill>
              <a:latin typeface="Arial Narrow"/>
              <a:ea typeface="Arial Narrow"/>
              <a:cs typeface="Arial Narrow"/>
              <a:sym typeface="Arial Narrow"/>
            </a:endParaRPr>
          </a:p>
        </p:txBody>
      </p:sp>
      <p:sp>
        <p:nvSpPr>
          <p:cNvPr id="317" name="Google Shape;317;p41"/>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NOAA CoastWatch Satellite Class                                        http://coastwatch.noaa.gov</a:t>
            </a:r>
            <a:endParaRPr/>
          </a:p>
        </p:txBody>
      </p:sp>
      <p:pic>
        <p:nvPicPr>
          <p:cNvPr id="318" name="Google Shape;318;p41"/>
          <p:cNvPicPr preferRelativeResize="0"/>
          <p:nvPr/>
        </p:nvPicPr>
        <p:blipFill rotWithShape="1">
          <a:blip r:embed="rId5">
            <a:alphaModFix/>
          </a:blip>
          <a:srcRect/>
          <a:stretch/>
        </p:blipFill>
        <p:spPr>
          <a:xfrm>
            <a:off x="2958973" y="656191"/>
            <a:ext cx="4984128" cy="4114800"/>
          </a:xfrm>
          <a:prstGeom prst="rect">
            <a:avLst/>
          </a:prstGeom>
          <a:noFill/>
          <a:ln>
            <a:noFill/>
          </a:ln>
        </p:spPr>
      </p:pic>
      <p:sp>
        <p:nvSpPr>
          <p:cNvPr id="319" name="Google Shape;319;p41"/>
          <p:cNvSpPr txBox="1"/>
          <p:nvPr/>
        </p:nvSpPr>
        <p:spPr>
          <a:xfrm>
            <a:off x="485564" y="4487309"/>
            <a:ext cx="3558539" cy="1962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u="sng">
                <a:solidFill>
                  <a:schemeClr val="hlink"/>
                </a:solidFill>
                <a:latin typeface="Calibri"/>
                <a:ea typeface="Calibri"/>
                <a:cs typeface="Calibri"/>
                <a:sym typeface="Calibri"/>
                <a:hlinkClick r:id="rId6"/>
              </a:rPr>
              <a:t>https://coastalscience.noaa.gov/science-areas/habs/hab-monitoring-system/</a:t>
            </a:r>
            <a:r>
              <a:rPr lang="en" sz="800">
                <a:solidFill>
                  <a:schemeClr val="dk1"/>
                </a:solidFill>
                <a:latin typeface="Calibri"/>
                <a:ea typeface="Calibri"/>
                <a:cs typeface="Calibri"/>
                <a:sym typeface="Calibri"/>
              </a:rPr>
              <a:t> </a:t>
            </a:r>
            <a:endParaRPr sz="1100"/>
          </a:p>
        </p:txBody>
      </p:sp>
      <p:sp>
        <p:nvSpPr>
          <p:cNvPr id="320" name="Google Shape;320;p41"/>
          <p:cNvSpPr txBox="1"/>
          <p:nvPr/>
        </p:nvSpPr>
        <p:spPr>
          <a:xfrm>
            <a:off x="731526" y="1879250"/>
            <a:ext cx="1615800" cy="715800"/>
          </a:xfrm>
          <a:prstGeom prst="rect">
            <a:avLst/>
          </a:prstGeom>
          <a:solidFill>
            <a:srgbClr val="D7E7F5"/>
          </a:solidFill>
          <a:ln w="9525" cap="flat" cmpd="sng">
            <a:solidFill>
              <a:srgbClr val="5B9BD5"/>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rgbClr val="2C6EAA"/>
                </a:solidFill>
                <a:latin typeface="Calibri"/>
                <a:ea typeface="Calibri"/>
                <a:cs typeface="Calibri"/>
                <a:sym typeface="Calibri"/>
              </a:rPr>
              <a:t>Albemarle Sound, North Carolina, August 23, 2023</a:t>
            </a:r>
            <a:endParaRPr sz="1100"/>
          </a:p>
        </p:txBody>
      </p:sp>
      <p:pic>
        <p:nvPicPr>
          <p:cNvPr id="10" name="Audio 9">
            <a:hlinkClick r:id="" action="ppaction://media"/>
            <a:extLst>
              <a:ext uri="{FF2B5EF4-FFF2-40B4-BE49-F238E27FC236}">
                <a16:creationId xmlns:a16="http://schemas.microsoft.com/office/drawing/2014/main" id="{09898743-0EF7-0262-63C7-BC30D9FA316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2886"/>
    </mc:Choice>
    <mc:Fallback xmlns="">
      <p:transition spd="slow" advTm="12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9"/>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1E4E79"/>
              </a:buClr>
              <a:buSzPts val="2400"/>
              <a:buFont typeface="Arial Narrow"/>
              <a:buNone/>
            </a:pPr>
            <a:r>
              <a:rPr lang="en"/>
              <a:t>Algae</a:t>
            </a:r>
            <a:endParaRPr/>
          </a:p>
        </p:txBody>
      </p:sp>
      <p:sp>
        <p:nvSpPr>
          <p:cNvPr id="142" name="Google Shape;142;p29"/>
          <p:cNvSpPr txBox="1">
            <a:spLocks noGrp="1"/>
          </p:cNvSpPr>
          <p:nvPr>
            <p:ph type="ftr" idx="11"/>
          </p:nvPr>
        </p:nvSpPr>
        <p:spPr>
          <a:xfrm>
            <a:off x="900145" y="4831058"/>
            <a:ext cx="7027007"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NOAA CoastWatch Satellite Class                                        http://coastwatch.noaa.gov</a:t>
            </a:r>
            <a:endParaRPr/>
          </a:p>
        </p:txBody>
      </p:sp>
      <p:pic>
        <p:nvPicPr>
          <p:cNvPr id="143" name="Google Shape;143;p29"/>
          <p:cNvPicPr preferRelativeResize="0"/>
          <p:nvPr/>
        </p:nvPicPr>
        <p:blipFill rotWithShape="1">
          <a:blip r:embed="rId5">
            <a:alphaModFix/>
          </a:blip>
          <a:srcRect/>
          <a:stretch/>
        </p:blipFill>
        <p:spPr>
          <a:xfrm>
            <a:off x="701710" y="2011132"/>
            <a:ext cx="5096527" cy="1121236"/>
          </a:xfrm>
          <a:prstGeom prst="rect">
            <a:avLst/>
          </a:prstGeom>
          <a:noFill/>
          <a:ln>
            <a:noFill/>
          </a:ln>
        </p:spPr>
      </p:pic>
      <p:sp>
        <p:nvSpPr>
          <p:cNvPr id="144" name="Google Shape;144;p29"/>
          <p:cNvSpPr txBox="1">
            <a:spLocks noGrp="1"/>
          </p:cNvSpPr>
          <p:nvPr>
            <p:ph type="body" idx="1"/>
          </p:nvPr>
        </p:nvSpPr>
        <p:spPr>
          <a:xfrm>
            <a:off x="6148351" y="1168914"/>
            <a:ext cx="2520159" cy="2805670"/>
          </a:xfrm>
          <a:prstGeom prst="rect">
            <a:avLst/>
          </a:prstGeom>
          <a:noFill/>
          <a:ln>
            <a:noFill/>
          </a:ln>
        </p:spPr>
        <p:txBody>
          <a:bodyPr spcFirstLastPara="1" wrap="square" lIns="68575" tIns="34275" rIns="68575" bIns="34275" anchor="ctr" anchorCtr="0">
            <a:normAutofit/>
          </a:bodyPr>
          <a:lstStyle/>
          <a:p>
            <a:pPr marL="254000" indent="-254000">
              <a:lnSpc>
                <a:spcPct val="100000"/>
              </a:lnSpc>
              <a:spcBef>
                <a:spcPts val="0"/>
              </a:spcBef>
              <a:buClr>
                <a:schemeClr val="dk1"/>
              </a:buClr>
              <a:buSzPts val="1400"/>
            </a:pPr>
            <a:r>
              <a:rPr lang="en" sz="1400">
                <a:solidFill>
                  <a:schemeClr val="dk1"/>
                </a:solidFill>
                <a:latin typeface="Calibri"/>
                <a:ea typeface="Calibri"/>
                <a:cs typeface="Calibri"/>
                <a:sym typeface="Calibri"/>
              </a:rPr>
              <a:t>Algae are simple photosynthetic plant-like organisms (non </a:t>
            </a:r>
            <a:r>
              <a:rPr lang="en" sz="1400" err="1">
                <a:solidFill>
                  <a:schemeClr val="dk1"/>
                </a:solidFill>
                <a:latin typeface="Calibri"/>
                <a:ea typeface="Calibri"/>
                <a:cs typeface="Calibri"/>
                <a:sym typeface="Calibri"/>
              </a:rPr>
              <a:t>embryophyta</a:t>
            </a:r>
            <a:r>
              <a:rPr lang="en" sz="1400">
                <a:solidFill>
                  <a:schemeClr val="dk1"/>
                </a:solidFill>
                <a:latin typeface="Calibri"/>
                <a:ea typeface="Calibri"/>
                <a:cs typeface="Calibri"/>
                <a:sym typeface="Calibri"/>
              </a:rPr>
              <a:t>)</a:t>
            </a:r>
            <a:endParaRPr>
              <a:solidFill>
                <a:schemeClr val="dk1"/>
              </a:solidFill>
            </a:endParaRPr>
          </a:p>
          <a:p>
            <a:pPr marL="254000" lvl="0" indent="-254000" algn="l" rtl="0">
              <a:lnSpc>
                <a:spcPct val="100000"/>
              </a:lnSpc>
              <a:spcBef>
                <a:spcPts val="500"/>
              </a:spcBef>
              <a:spcAft>
                <a:spcPts val="0"/>
              </a:spcAft>
              <a:buClr>
                <a:schemeClr val="dk1"/>
              </a:buClr>
              <a:buSzPts val="1400"/>
              <a:buChar char="•"/>
            </a:pPr>
            <a:r>
              <a:rPr lang="en" sz="1400">
                <a:solidFill>
                  <a:schemeClr val="dk1"/>
                </a:solidFill>
                <a:latin typeface="Calibri"/>
                <a:ea typeface="Calibri"/>
                <a:cs typeface="Calibri"/>
                <a:sym typeface="Calibri"/>
              </a:rPr>
              <a:t>Like all plants, algae have chlorophyll</a:t>
            </a:r>
            <a:endParaRPr>
              <a:solidFill>
                <a:schemeClr val="dk1"/>
              </a:solidFill>
            </a:endParaRPr>
          </a:p>
          <a:p>
            <a:pPr marL="254000" lvl="0" indent="-254000" algn="l" rtl="0">
              <a:lnSpc>
                <a:spcPct val="100000"/>
              </a:lnSpc>
              <a:spcBef>
                <a:spcPts val="500"/>
              </a:spcBef>
              <a:spcAft>
                <a:spcPts val="0"/>
              </a:spcAft>
              <a:buClr>
                <a:schemeClr val="dk1"/>
              </a:buClr>
              <a:buSzPts val="1400"/>
              <a:buChar char="•"/>
            </a:pPr>
            <a:r>
              <a:rPr lang="en" sz="1400">
                <a:solidFill>
                  <a:schemeClr val="dk1"/>
                </a:solidFill>
                <a:latin typeface="Calibri"/>
                <a:ea typeface="Calibri"/>
                <a:cs typeface="Calibri"/>
                <a:sym typeface="Calibri"/>
              </a:rPr>
              <a:t>Algae form the base of the food web in aquatic ecosystems</a:t>
            </a:r>
            <a:endParaRPr>
              <a:solidFill>
                <a:schemeClr val="dk1"/>
              </a:solidFill>
            </a:endParaRPr>
          </a:p>
        </p:txBody>
      </p:sp>
      <p:pic>
        <p:nvPicPr>
          <p:cNvPr id="39" name="Audio 38">
            <a:hlinkClick r:id="" action="ppaction://media"/>
            <a:extLst>
              <a:ext uri="{FF2B5EF4-FFF2-40B4-BE49-F238E27FC236}">
                <a16:creationId xmlns:a16="http://schemas.microsoft.com/office/drawing/2014/main" id="{53631BF0-2E63-2BA5-9183-5BFE6BCAB0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7116"/>
    </mc:Choice>
    <mc:Fallback xmlns="">
      <p:transition spd="slow" advTm="67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0"/>
          <p:cNvSpPr txBox="1"/>
          <p:nvPr/>
        </p:nvSpPr>
        <p:spPr>
          <a:xfrm>
            <a:off x="547449" y="995345"/>
            <a:ext cx="508635" cy="619125"/>
          </a:xfrm>
          <a:prstGeom prst="rect">
            <a:avLst/>
          </a:prstGeom>
          <a:noFill/>
          <a:ln>
            <a:noFill/>
          </a:ln>
        </p:spPr>
        <p:txBody>
          <a:bodyPr spcFirstLastPara="1" wrap="square" lIns="68575" tIns="34275" rIns="68575" bIns="34275" anchor="t" anchorCtr="0">
            <a:noAutofit/>
          </a:bodyPr>
          <a:lstStyle/>
          <a:p>
            <a:pPr marL="0" marR="0" lvl="0" indent="0" algn="ctr" rtl="0">
              <a:lnSpc>
                <a:spcPct val="120000"/>
              </a:lnSpc>
              <a:spcBef>
                <a:spcPts val="0"/>
              </a:spcBef>
              <a:spcAft>
                <a:spcPts val="0"/>
              </a:spcAft>
              <a:buClr>
                <a:schemeClr val="lt1"/>
              </a:buClr>
              <a:buSzPts val="2100"/>
              <a:buFont typeface="Verdana"/>
              <a:buNone/>
            </a:pPr>
            <a:r>
              <a:rPr lang="en" sz="2100" b="1" i="0" u="none" strike="noStrike" cap="none">
                <a:solidFill>
                  <a:schemeClr val="lt1"/>
                </a:solidFill>
                <a:latin typeface="Verdana"/>
                <a:ea typeface="Verdana"/>
                <a:cs typeface="Verdana"/>
                <a:sym typeface="Verdana"/>
              </a:rPr>
              <a:t>3</a:t>
            </a:r>
            <a:endParaRPr sz="1100"/>
          </a:p>
        </p:txBody>
      </p:sp>
      <p:sp>
        <p:nvSpPr>
          <p:cNvPr id="150" name="Google Shape;150;p30"/>
          <p:cNvSpPr txBox="1"/>
          <p:nvPr/>
        </p:nvSpPr>
        <p:spPr>
          <a:xfrm>
            <a:off x="450503" y="212433"/>
            <a:ext cx="8239127" cy="287207"/>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rgbClr val="1E5C90"/>
              </a:buClr>
              <a:buSzPts val="2400"/>
              <a:buFont typeface="Arial Narrow"/>
              <a:buNone/>
            </a:pPr>
            <a:r>
              <a:rPr lang="en" sz="2400" b="0" i="0" u="none" strike="noStrike" cap="none">
                <a:solidFill>
                  <a:srgbClr val="1E5C90"/>
                </a:solidFill>
                <a:latin typeface="Arial Narrow"/>
                <a:ea typeface="Arial Narrow"/>
                <a:cs typeface="Arial Narrow"/>
                <a:sym typeface="Arial Narrow"/>
              </a:rPr>
              <a:t>Dinoflagellates &amp; Diatoms</a:t>
            </a:r>
            <a:endParaRPr sz="1100"/>
          </a:p>
        </p:txBody>
      </p:sp>
      <p:sp>
        <p:nvSpPr>
          <p:cNvPr id="151" name="Google Shape;151;p30"/>
          <p:cNvSpPr txBox="1"/>
          <p:nvPr/>
        </p:nvSpPr>
        <p:spPr>
          <a:xfrm>
            <a:off x="378265" y="840154"/>
            <a:ext cx="4030500" cy="29613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800"/>
              </a:spcBef>
              <a:spcAft>
                <a:spcPts val="0"/>
              </a:spcAft>
              <a:buClr>
                <a:schemeClr val="dk1"/>
              </a:buClr>
              <a:buSzPts val="1400"/>
              <a:buFont typeface="Arial"/>
              <a:buNone/>
            </a:pPr>
            <a:r>
              <a:rPr lang="en" sz="1400" b="1" u="none" strike="noStrike" cap="none" dirty="0">
                <a:solidFill>
                  <a:schemeClr val="dk1"/>
                </a:solidFill>
                <a:latin typeface="Calibri"/>
                <a:ea typeface="Calibri"/>
                <a:cs typeface="Calibri"/>
                <a:sym typeface="Calibri"/>
              </a:rPr>
              <a:t>Dinoflagellates</a:t>
            </a:r>
            <a:endParaRPr lang="en-US" sz="1100" b="1" dirty="0">
              <a:solidFill>
                <a:schemeClr val="dk1"/>
              </a:solidFill>
            </a:endParaRPr>
          </a:p>
          <a:p>
            <a:pPr marL="177800" marR="0" lvl="0" indent="-177800" algn="l" rtl="0">
              <a:lnSpc>
                <a:spcPct val="90000"/>
              </a:lnSpc>
              <a:spcBef>
                <a:spcPts val="800"/>
              </a:spcBef>
              <a:spcAft>
                <a:spcPts val="0"/>
              </a:spcAft>
              <a:buClr>
                <a:schemeClr val="dk1"/>
              </a:buClr>
              <a:buSzPts val="1400"/>
              <a:buFont typeface="Arial"/>
              <a:buChar char="•"/>
            </a:pPr>
            <a:r>
              <a:rPr lang="en" sz="1400" b="0" u="none" strike="noStrike" cap="none" dirty="0">
                <a:solidFill>
                  <a:schemeClr val="dk1"/>
                </a:solidFill>
                <a:latin typeface="Calibri"/>
                <a:ea typeface="Calibri"/>
                <a:cs typeface="Calibri"/>
                <a:sym typeface="Calibri"/>
              </a:rPr>
              <a:t>Neither plant nor animal - unicellular protists</a:t>
            </a:r>
            <a:endParaRPr sz="1400" b="1" u="none" strike="noStrike" cap="none" dirty="0">
              <a:solidFill>
                <a:schemeClr val="dk1"/>
              </a:solidFill>
              <a:latin typeface="Calibri"/>
              <a:ea typeface="Calibri"/>
              <a:cs typeface="Calibri"/>
              <a:sym typeface="Calibri"/>
            </a:endParaRPr>
          </a:p>
          <a:p>
            <a:pPr marL="520700" marR="0" lvl="1" indent="-177800" algn="l" rtl="0">
              <a:lnSpc>
                <a:spcPct val="90000"/>
              </a:lnSpc>
              <a:spcBef>
                <a:spcPts val="400"/>
              </a:spcBef>
              <a:spcAft>
                <a:spcPts val="0"/>
              </a:spcAft>
              <a:buClr>
                <a:schemeClr val="dk1"/>
              </a:buClr>
              <a:buSzPts val="1400"/>
              <a:buFont typeface="Arial"/>
              <a:buChar char="•"/>
            </a:pPr>
            <a:r>
              <a:rPr lang="en" sz="1400" b="0" i="0" u="none" strike="noStrike" cap="none" dirty="0">
                <a:solidFill>
                  <a:schemeClr val="dk1"/>
                </a:solidFill>
                <a:latin typeface="Calibri"/>
                <a:ea typeface="Calibri"/>
                <a:cs typeface="Calibri"/>
                <a:sym typeface="Calibri"/>
              </a:rPr>
              <a:t>They are planktonic </a:t>
            </a:r>
            <a:endParaRPr sz="1100" dirty="0"/>
          </a:p>
          <a:p>
            <a:pPr marL="520700" marR="0" lvl="1" indent="-177800" algn="l" rtl="0">
              <a:lnSpc>
                <a:spcPct val="90000"/>
              </a:lnSpc>
              <a:spcBef>
                <a:spcPts val="400"/>
              </a:spcBef>
              <a:spcAft>
                <a:spcPts val="0"/>
              </a:spcAft>
              <a:buClr>
                <a:schemeClr val="dk1"/>
              </a:buClr>
              <a:buSzPts val="1400"/>
              <a:buFont typeface="Arial"/>
              <a:buChar char="•"/>
            </a:pPr>
            <a:r>
              <a:rPr lang="en" sz="1400" b="0" i="0" u="none" strike="noStrike" cap="none" dirty="0">
                <a:solidFill>
                  <a:schemeClr val="dk1"/>
                </a:solidFill>
                <a:latin typeface="Calibri"/>
                <a:ea typeface="Calibri"/>
                <a:cs typeface="Calibri"/>
                <a:sym typeface="Calibri"/>
              </a:rPr>
              <a:t>They are small</a:t>
            </a:r>
            <a:endParaRPr sz="1100" dirty="0"/>
          </a:p>
          <a:p>
            <a:pPr marL="520700" marR="0" lvl="1" indent="-177800" algn="l" rtl="0">
              <a:lnSpc>
                <a:spcPct val="90000"/>
              </a:lnSpc>
              <a:spcBef>
                <a:spcPts val="400"/>
              </a:spcBef>
              <a:spcAft>
                <a:spcPts val="0"/>
              </a:spcAft>
              <a:buClr>
                <a:schemeClr val="dk1"/>
              </a:buClr>
              <a:buSzPts val="1400"/>
              <a:buFont typeface="Arial"/>
              <a:buChar char="•"/>
            </a:pPr>
            <a:r>
              <a:rPr lang="en" sz="1400" b="0" i="0" u="none" strike="noStrike" cap="none" dirty="0">
                <a:solidFill>
                  <a:schemeClr val="dk1"/>
                </a:solidFill>
                <a:latin typeface="Calibri"/>
                <a:ea typeface="Calibri"/>
                <a:cs typeface="Calibri"/>
                <a:sym typeface="Calibri"/>
              </a:rPr>
              <a:t>They are motile</a:t>
            </a:r>
            <a:endParaRPr sz="1100" dirty="0"/>
          </a:p>
          <a:p>
            <a:pPr marL="177800" marR="0" lvl="0" indent="-177800" algn="l" rtl="0">
              <a:lnSpc>
                <a:spcPct val="90000"/>
              </a:lnSpc>
              <a:spcBef>
                <a:spcPts val="500"/>
              </a:spcBef>
              <a:spcAft>
                <a:spcPts val="0"/>
              </a:spcAft>
              <a:buClr>
                <a:schemeClr val="dk1"/>
              </a:buClr>
              <a:buSzPts val="1400"/>
              <a:buFont typeface="Arial"/>
              <a:buChar char="•"/>
            </a:pPr>
            <a:r>
              <a:rPr lang="en" sz="1400" b="0" u="none" strike="noStrike" cap="none" dirty="0">
                <a:solidFill>
                  <a:schemeClr val="dk1"/>
                </a:solidFill>
                <a:latin typeface="Calibri"/>
                <a:ea typeface="Calibri"/>
                <a:cs typeface="Calibri"/>
                <a:sym typeface="Calibri"/>
              </a:rPr>
              <a:t>Some are toxic (e.g., </a:t>
            </a:r>
            <a:r>
              <a:rPr lang="en" sz="1400" b="0" i="1" u="none" strike="noStrike" cap="none" dirty="0">
                <a:solidFill>
                  <a:schemeClr val="dk1"/>
                </a:solidFill>
                <a:latin typeface="Calibri"/>
                <a:ea typeface="Calibri"/>
                <a:cs typeface="Calibri"/>
                <a:sym typeface="Calibri"/>
              </a:rPr>
              <a:t>K. brevis</a:t>
            </a:r>
            <a:r>
              <a:rPr lang="en" sz="1400" b="0" u="none" strike="noStrike" cap="none" dirty="0">
                <a:solidFill>
                  <a:schemeClr val="dk1"/>
                </a:solidFill>
                <a:latin typeface="Calibri"/>
                <a:ea typeface="Calibri"/>
                <a:cs typeface="Calibri"/>
                <a:sym typeface="Calibri"/>
              </a:rPr>
              <a:t>)</a:t>
            </a:r>
            <a:endParaRPr sz="1100" dirty="0"/>
          </a:p>
          <a:p>
            <a:pPr marL="177800" marR="0" lvl="0" indent="-177800" algn="l" rtl="0">
              <a:lnSpc>
                <a:spcPct val="90000"/>
              </a:lnSpc>
              <a:spcBef>
                <a:spcPts val="500"/>
              </a:spcBef>
              <a:spcAft>
                <a:spcPts val="0"/>
              </a:spcAft>
              <a:buClr>
                <a:schemeClr val="dk1"/>
              </a:buClr>
              <a:buSzPts val="1400"/>
              <a:buFont typeface="Arial"/>
              <a:buChar char="•"/>
            </a:pPr>
            <a:r>
              <a:rPr lang="en" sz="1400" b="0" u="none" strike="noStrike" cap="none" dirty="0">
                <a:solidFill>
                  <a:schemeClr val="dk1"/>
                </a:solidFill>
                <a:latin typeface="Calibri"/>
                <a:ea typeface="Calibri"/>
                <a:cs typeface="Calibri"/>
                <a:sym typeface="Calibri"/>
              </a:rPr>
              <a:t>Some are bioluminescent</a:t>
            </a:r>
            <a:endParaRPr sz="1100" dirty="0">
              <a:solidFill>
                <a:schemeClr val="dk1"/>
              </a:solidFill>
            </a:endParaRPr>
          </a:p>
          <a:p>
            <a:pPr>
              <a:lnSpc>
                <a:spcPct val="90000"/>
              </a:lnSpc>
              <a:spcBef>
                <a:spcPts val="500"/>
              </a:spcBef>
              <a:buClr>
                <a:schemeClr val="dk1"/>
              </a:buClr>
              <a:buSzPts val="1400"/>
            </a:pPr>
            <a:endParaRPr lang="en" dirty="0">
              <a:solidFill>
                <a:schemeClr val="dk1"/>
              </a:solidFill>
              <a:latin typeface="Calibri"/>
              <a:ea typeface="Calibri"/>
              <a:cs typeface="Calibri"/>
            </a:endParaRPr>
          </a:p>
          <a:p>
            <a:pPr marL="0" marR="0" lvl="0" indent="0" algn="l" rtl="0">
              <a:lnSpc>
                <a:spcPct val="90000"/>
              </a:lnSpc>
              <a:spcBef>
                <a:spcPts val="800"/>
              </a:spcBef>
              <a:spcAft>
                <a:spcPts val="0"/>
              </a:spcAft>
              <a:buClr>
                <a:schemeClr val="dk1"/>
              </a:buClr>
              <a:buSzPts val="1400"/>
              <a:buFont typeface="Arial"/>
              <a:buNone/>
            </a:pPr>
            <a:r>
              <a:rPr lang="en" sz="1400" b="1" dirty="0">
                <a:solidFill>
                  <a:schemeClr val="dk1"/>
                </a:solidFill>
                <a:latin typeface="Calibri"/>
                <a:ea typeface="Calibri"/>
                <a:cs typeface="Calibri"/>
                <a:sym typeface="Calibri"/>
              </a:rPr>
              <a:t>Diatoms</a:t>
            </a:r>
            <a:endParaRPr sz="1100" b="1" dirty="0"/>
          </a:p>
          <a:p>
            <a:pPr marL="177800" marR="0" lvl="0" indent="-177800" algn="l" rtl="0">
              <a:lnSpc>
                <a:spcPct val="90000"/>
              </a:lnSpc>
              <a:spcBef>
                <a:spcPts val="500"/>
              </a:spcBef>
              <a:spcAft>
                <a:spcPts val="0"/>
              </a:spcAft>
              <a:buClr>
                <a:schemeClr val="dk1"/>
              </a:buClr>
              <a:buSzPts val="1400"/>
              <a:buFont typeface="Arial"/>
              <a:buChar char="•"/>
            </a:pPr>
            <a:r>
              <a:rPr lang="en" sz="1400" dirty="0">
                <a:solidFill>
                  <a:schemeClr val="dk1"/>
                </a:solidFill>
                <a:latin typeface="Calibri"/>
                <a:ea typeface="Calibri"/>
                <a:cs typeface="Calibri"/>
                <a:sym typeface="Calibri"/>
              </a:rPr>
              <a:t>Live in houses made of glass (rigid structure)</a:t>
            </a:r>
            <a:endParaRPr sz="1100" dirty="0"/>
          </a:p>
          <a:p>
            <a:pPr marL="520700" marR="0" lvl="1" indent="-177800" algn="l" rtl="0">
              <a:lnSpc>
                <a:spcPct val="90000"/>
              </a:lnSpc>
              <a:spcBef>
                <a:spcPts val="500"/>
              </a:spcBef>
              <a:spcAft>
                <a:spcPts val="0"/>
              </a:spcAft>
              <a:buClr>
                <a:schemeClr val="dk1"/>
              </a:buClr>
              <a:buSzPts val="1400"/>
              <a:buFont typeface="Arial"/>
              <a:buChar char="•"/>
            </a:pPr>
            <a:r>
              <a:rPr lang="en" sz="1400" b="0" i="0" u="none" strike="noStrike" cap="none" dirty="0">
                <a:solidFill>
                  <a:schemeClr val="dk1"/>
                </a:solidFill>
                <a:latin typeface="Calibri"/>
                <a:ea typeface="Calibri"/>
                <a:cs typeface="Calibri"/>
                <a:sym typeface="Calibri"/>
              </a:rPr>
              <a:t>Heavy compared to dinoflagellates</a:t>
            </a:r>
            <a:endParaRPr sz="1400" b="0" i="0" u="none" strike="noStrike" cap="none" dirty="0">
              <a:solidFill>
                <a:schemeClr val="dk1"/>
              </a:solidFill>
              <a:latin typeface="Calibri"/>
              <a:ea typeface="Calibri"/>
              <a:cs typeface="Calibri"/>
              <a:sym typeface="Calibri"/>
            </a:endParaRPr>
          </a:p>
          <a:p>
            <a:pPr marL="177800" marR="0" lvl="0" indent="-177800" algn="l" rtl="0">
              <a:lnSpc>
                <a:spcPct val="90000"/>
              </a:lnSpc>
              <a:spcBef>
                <a:spcPts val="500"/>
              </a:spcBef>
              <a:spcAft>
                <a:spcPts val="0"/>
              </a:spcAft>
              <a:buClr>
                <a:schemeClr val="dk1"/>
              </a:buClr>
              <a:buSzPts val="1400"/>
              <a:buFont typeface="Arial"/>
              <a:buChar char="•"/>
            </a:pPr>
            <a:r>
              <a:rPr lang="en" sz="1400" dirty="0">
                <a:solidFill>
                  <a:schemeClr val="dk1"/>
                </a:solidFill>
                <a:latin typeface="Calibri"/>
                <a:ea typeface="Calibri"/>
                <a:cs typeface="Calibri"/>
                <a:sym typeface="Calibri"/>
              </a:rPr>
              <a:t>Blooms linked to upwelling, nutrient runoff, and/or freshwater discharges</a:t>
            </a:r>
            <a:endParaRPr sz="1100" dirty="0">
              <a:solidFill>
                <a:schemeClr val="dk1"/>
              </a:solidFill>
            </a:endParaRPr>
          </a:p>
          <a:p>
            <a:pPr marL="177800" indent="-177800">
              <a:lnSpc>
                <a:spcPct val="90000"/>
              </a:lnSpc>
              <a:spcBef>
                <a:spcPts val="500"/>
              </a:spcBef>
              <a:buClr>
                <a:schemeClr val="dk1"/>
              </a:buClr>
              <a:buSzPts val="1400"/>
              <a:buFont typeface="Arial"/>
              <a:buChar char="•"/>
            </a:pPr>
            <a:r>
              <a:rPr lang="en" dirty="0">
                <a:solidFill>
                  <a:schemeClr val="dk1"/>
                </a:solidFill>
                <a:latin typeface="Calibri"/>
                <a:ea typeface="Calibri"/>
                <a:cs typeface="Calibri"/>
              </a:rPr>
              <a:t>Some marine blooms are toxic; Freshwater not toxic but can still cause problems</a:t>
            </a:r>
            <a:endParaRPr lang="en" sz="1400" b="0" u="none" strike="noStrike" cap="none" dirty="0">
              <a:solidFill>
                <a:schemeClr val="dk1"/>
              </a:solidFill>
              <a:latin typeface="Calibri"/>
              <a:ea typeface="Calibri"/>
              <a:cs typeface="Calibri"/>
            </a:endParaRPr>
          </a:p>
          <a:p>
            <a:pPr marR="0" lvl="0" algn="l" rtl="0">
              <a:lnSpc>
                <a:spcPct val="90000"/>
              </a:lnSpc>
              <a:spcBef>
                <a:spcPts val="800"/>
              </a:spcBef>
              <a:spcAft>
                <a:spcPts val="0"/>
              </a:spcAft>
              <a:buClr>
                <a:schemeClr val="dk1"/>
              </a:buClr>
              <a:buSzPts val="1400"/>
              <a:buFont typeface="Arial"/>
              <a:buNone/>
            </a:pPr>
            <a:endParaRPr sz="1400" b="0" u="none" strike="noStrike" cap="none" dirty="0">
              <a:solidFill>
                <a:schemeClr val="dk1"/>
              </a:solidFill>
              <a:latin typeface="Calibri"/>
              <a:ea typeface="Calibri"/>
              <a:cs typeface="Calibri"/>
            </a:endParaRPr>
          </a:p>
          <a:p>
            <a:pPr marL="177800" indent="-88900">
              <a:lnSpc>
                <a:spcPct val="90000"/>
              </a:lnSpc>
              <a:spcBef>
                <a:spcPts val="800"/>
              </a:spcBef>
              <a:buClr>
                <a:schemeClr val="dk1"/>
              </a:buClr>
              <a:buSzPts val="1400"/>
            </a:pPr>
            <a:endParaRPr lang="en-US" dirty="0">
              <a:solidFill>
                <a:schemeClr val="dk1"/>
              </a:solidFill>
              <a:latin typeface="Calibri"/>
              <a:ea typeface="Calibri"/>
              <a:cs typeface="Calibri"/>
            </a:endParaRPr>
          </a:p>
        </p:txBody>
      </p:sp>
      <p:grpSp>
        <p:nvGrpSpPr>
          <p:cNvPr id="152" name="Google Shape;152;p30"/>
          <p:cNvGrpSpPr/>
          <p:nvPr/>
        </p:nvGrpSpPr>
        <p:grpSpPr>
          <a:xfrm>
            <a:off x="5520812" y="2762542"/>
            <a:ext cx="2412431" cy="1677640"/>
            <a:chOff x="7925898" y="4429946"/>
            <a:chExt cx="2721782" cy="1952296"/>
          </a:xfrm>
        </p:grpSpPr>
        <p:pic>
          <p:nvPicPr>
            <p:cNvPr id="153" name="Google Shape;153;p30"/>
            <p:cNvPicPr preferRelativeResize="0"/>
            <p:nvPr/>
          </p:nvPicPr>
          <p:blipFill rotWithShape="1">
            <a:blip r:embed="rId5">
              <a:alphaModFix/>
            </a:blip>
            <a:srcRect/>
            <a:stretch/>
          </p:blipFill>
          <p:spPr>
            <a:xfrm rot="5400000">
              <a:off x="8290870" y="4095454"/>
              <a:ext cx="1921816" cy="2651760"/>
            </a:xfrm>
            <a:prstGeom prst="rect">
              <a:avLst/>
            </a:prstGeom>
            <a:noFill/>
            <a:ln>
              <a:noFill/>
            </a:ln>
          </p:spPr>
        </p:pic>
        <p:sp>
          <p:nvSpPr>
            <p:cNvPr id="154" name="Google Shape;154;p30"/>
            <p:cNvSpPr txBox="1"/>
            <p:nvPr/>
          </p:nvSpPr>
          <p:spPr>
            <a:xfrm>
              <a:off x="10139680" y="4429946"/>
              <a:ext cx="508000" cy="287258"/>
            </a:xfrm>
            <a:prstGeom prst="rect">
              <a:avLst/>
            </a:prstGeom>
            <a:no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5E5E5E"/>
                </a:buClr>
                <a:buSzPts val="900"/>
                <a:buFont typeface="Calibri"/>
                <a:buNone/>
              </a:pPr>
              <a:r>
                <a:rPr lang="en" sz="900">
                  <a:solidFill>
                    <a:srgbClr val="5E5E5E"/>
                  </a:solidFill>
                  <a:latin typeface="Calibri"/>
                  <a:ea typeface="Calibri"/>
                  <a:cs typeface="Calibri"/>
                  <a:sym typeface="Calibri"/>
                </a:rPr>
                <a:t>USGS</a:t>
              </a:r>
              <a:endParaRPr sz="900" b="0" i="0" u="none" strike="noStrike" cap="none">
                <a:solidFill>
                  <a:srgbClr val="5E5E5E"/>
                </a:solidFill>
                <a:latin typeface="Calibri"/>
                <a:ea typeface="Calibri"/>
                <a:cs typeface="Calibri"/>
                <a:sym typeface="Calibri"/>
              </a:endParaRPr>
            </a:p>
          </p:txBody>
        </p:sp>
      </p:grpSp>
      <p:sp>
        <p:nvSpPr>
          <p:cNvPr id="155" name="Google Shape;155;p30"/>
          <p:cNvSpPr txBox="1"/>
          <p:nvPr/>
        </p:nvSpPr>
        <p:spPr>
          <a:xfrm>
            <a:off x="5888931" y="4446559"/>
            <a:ext cx="2088277" cy="215443"/>
          </a:xfrm>
          <a:prstGeom prst="rect">
            <a:avLst/>
          </a:prstGeom>
          <a:no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5E5E5E"/>
              </a:buClr>
              <a:buSzPts val="900"/>
              <a:buFont typeface="Calibri"/>
              <a:buNone/>
            </a:pPr>
            <a:r>
              <a:rPr lang="en" sz="900" b="0" i="0" u="none" strike="noStrike" cap="none">
                <a:solidFill>
                  <a:srgbClr val="5E5E5E"/>
                </a:solidFill>
                <a:latin typeface="Calibri"/>
                <a:ea typeface="Calibri"/>
                <a:cs typeface="Calibri"/>
                <a:sym typeface="Calibri"/>
              </a:rPr>
              <a:t>Diagrammatic view of Various Diatoms</a:t>
            </a:r>
            <a:endParaRPr sz="1100"/>
          </a:p>
        </p:txBody>
      </p:sp>
      <p:sp>
        <p:nvSpPr>
          <p:cNvPr id="156" name="Google Shape;156;p30"/>
          <p:cNvSpPr txBox="1"/>
          <p:nvPr/>
        </p:nvSpPr>
        <p:spPr>
          <a:xfrm>
            <a:off x="900145" y="4831058"/>
            <a:ext cx="7027007" cy="2738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lt1"/>
                </a:solidFill>
                <a:latin typeface="Calibri"/>
                <a:ea typeface="Calibri"/>
                <a:cs typeface="Calibri"/>
                <a:sym typeface="Calibri"/>
              </a:rPr>
              <a:t>NOAA CoastWatch Satellite Class                                        http://coastwatch.noaa.gov</a:t>
            </a:r>
            <a:endParaRPr sz="1100"/>
          </a:p>
        </p:txBody>
      </p:sp>
      <p:grpSp>
        <p:nvGrpSpPr>
          <p:cNvPr id="157" name="Google Shape;157;p30"/>
          <p:cNvGrpSpPr/>
          <p:nvPr/>
        </p:nvGrpSpPr>
        <p:grpSpPr>
          <a:xfrm>
            <a:off x="4950798" y="1215096"/>
            <a:ext cx="3636919" cy="1165863"/>
            <a:chOff x="6296264" y="1620128"/>
            <a:chExt cx="4849225" cy="1554484"/>
          </a:xfrm>
        </p:grpSpPr>
        <p:grpSp>
          <p:nvGrpSpPr>
            <p:cNvPr id="158" name="Google Shape;158;p30"/>
            <p:cNvGrpSpPr/>
            <p:nvPr/>
          </p:nvGrpSpPr>
          <p:grpSpPr>
            <a:xfrm>
              <a:off x="6296264" y="1620128"/>
              <a:ext cx="4849225" cy="1554484"/>
              <a:chOff x="6093421" y="973915"/>
              <a:chExt cx="4849225" cy="1554484"/>
            </a:xfrm>
          </p:grpSpPr>
          <p:pic>
            <p:nvPicPr>
              <p:cNvPr id="159" name="Google Shape;159;p30" descr="A close-up of a plant&#10;&#10;Description automatically generated"/>
              <p:cNvPicPr preferRelativeResize="0"/>
              <p:nvPr/>
            </p:nvPicPr>
            <p:blipFill rotWithShape="1">
              <a:blip r:embed="rId6">
                <a:alphaModFix/>
              </a:blip>
              <a:srcRect/>
              <a:stretch/>
            </p:blipFill>
            <p:spPr>
              <a:xfrm>
                <a:off x="7078636" y="973919"/>
                <a:ext cx="1554480" cy="1554480"/>
              </a:xfrm>
              <a:prstGeom prst="rect">
                <a:avLst/>
              </a:prstGeom>
              <a:noFill/>
              <a:ln>
                <a:noFill/>
              </a:ln>
            </p:spPr>
          </p:pic>
          <p:pic>
            <p:nvPicPr>
              <p:cNvPr id="160" name="Google Shape;160;p30" descr="A close-up of a microscopic object&#10;&#10;Description automatically generated"/>
              <p:cNvPicPr preferRelativeResize="0"/>
              <p:nvPr/>
            </p:nvPicPr>
            <p:blipFill rotWithShape="1">
              <a:blip r:embed="rId7">
                <a:alphaModFix/>
              </a:blip>
              <a:srcRect/>
              <a:stretch/>
            </p:blipFill>
            <p:spPr>
              <a:xfrm>
                <a:off x="6093421" y="973918"/>
                <a:ext cx="1064819" cy="1554480"/>
              </a:xfrm>
              <a:prstGeom prst="rect">
                <a:avLst/>
              </a:prstGeom>
              <a:noFill/>
              <a:ln>
                <a:noFill/>
              </a:ln>
            </p:spPr>
          </p:pic>
          <p:pic>
            <p:nvPicPr>
              <p:cNvPr id="161" name="Google Shape;161;p30" descr="A close-up of a cell&#10;&#10;Description automatically generated"/>
              <p:cNvPicPr preferRelativeResize="0"/>
              <p:nvPr/>
            </p:nvPicPr>
            <p:blipFill rotWithShape="1">
              <a:blip r:embed="rId8">
                <a:alphaModFix/>
              </a:blip>
              <a:srcRect/>
              <a:stretch/>
            </p:blipFill>
            <p:spPr>
              <a:xfrm>
                <a:off x="8622585" y="973917"/>
                <a:ext cx="1010412" cy="1554480"/>
              </a:xfrm>
              <a:prstGeom prst="rect">
                <a:avLst/>
              </a:prstGeom>
              <a:noFill/>
              <a:ln>
                <a:noFill/>
              </a:ln>
            </p:spPr>
          </p:pic>
          <p:pic>
            <p:nvPicPr>
              <p:cNvPr id="162" name="Google Shape;162;p30" descr="A close-up of a bug&#10;&#10;Description automatically generated"/>
              <p:cNvPicPr preferRelativeResize="0"/>
              <p:nvPr/>
            </p:nvPicPr>
            <p:blipFill rotWithShape="1">
              <a:blip r:embed="rId9">
                <a:alphaModFix/>
              </a:blip>
              <a:srcRect/>
              <a:stretch/>
            </p:blipFill>
            <p:spPr>
              <a:xfrm>
                <a:off x="9632997" y="973915"/>
                <a:ext cx="1309649" cy="1554480"/>
              </a:xfrm>
              <a:prstGeom prst="rect">
                <a:avLst/>
              </a:prstGeom>
              <a:noFill/>
              <a:ln>
                <a:noFill/>
              </a:ln>
            </p:spPr>
          </p:pic>
        </p:grpSp>
        <p:sp>
          <p:nvSpPr>
            <p:cNvPr id="163" name="Google Shape;163;p30"/>
            <p:cNvSpPr txBox="1"/>
            <p:nvPr/>
          </p:nvSpPr>
          <p:spPr>
            <a:xfrm>
              <a:off x="7281479" y="1620128"/>
              <a:ext cx="642900" cy="256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a:solidFill>
                    <a:schemeClr val="lt1"/>
                  </a:solidFill>
                  <a:latin typeface="Calibri"/>
                  <a:ea typeface="Calibri"/>
                  <a:cs typeface="Calibri"/>
                  <a:sym typeface="Calibri"/>
                </a:rPr>
                <a:t>FWC</a:t>
              </a:r>
              <a:endParaRPr sz="1100"/>
            </a:p>
          </p:txBody>
        </p:sp>
      </p:grpSp>
      <p:pic>
        <p:nvPicPr>
          <p:cNvPr id="8" name="Audio 7">
            <a:hlinkClick r:id="" action="ppaction://media"/>
            <a:extLst>
              <a:ext uri="{FF2B5EF4-FFF2-40B4-BE49-F238E27FC236}">
                <a16:creationId xmlns:a16="http://schemas.microsoft.com/office/drawing/2014/main" id="{0F6DADE3-7F65-BD1E-F3AB-20F0E9EAFC1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5874"/>
    </mc:Choice>
    <mc:Fallback xmlns="">
      <p:transition spd="slow" advTm="55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1"/>
          <p:cNvSpPr txBox="1">
            <a:spLocks noGrp="1"/>
          </p:cNvSpPr>
          <p:nvPr>
            <p:ph type="sldNum" idx="12"/>
          </p:nvPr>
        </p:nvSpPr>
        <p:spPr>
          <a:xfrm>
            <a:off x="8411235" y="4831058"/>
            <a:ext cx="828010" cy="273844"/>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888888"/>
              </a:buClr>
              <a:buSzPts val="900"/>
              <a:buFont typeface="Calibri"/>
              <a:buNone/>
            </a:pPr>
            <a:fld id="{00000000-1234-1234-1234-123412341234}" type="slidenum">
              <a:rPr lang="en" sz="900" b="0" i="0" u="none" strike="noStrike" cap="none">
                <a:solidFill>
                  <a:srgbClr val="888888"/>
                </a:solidFill>
                <a:latin typeface="Calibri"/>
                <a:ea typeface="Calibri"/>
                <a:cs typeface="Calibri"/>
                <a:sym typeface="Calibri"/>
              </a:rPr>
              <a:t>4</a:t>
            </a:fld>
            <a:endParaRPr sz="900" b="0" i="0" u="none" strike="noStrike" cap="none">
              <a:solidFill>
                <a:srgbClr val="888888"/>
              </a:solidFill>
              <a:latin typeface="Calibri"/>
              <a:ea typeface="Calibri"/>
              <a:cs typeface="Calibri"/>
              <a:sym typeface="Calibri"/>
            </a:endParaRPr>
          </a:p>
        </p:txBody>
      </p:sp>
      <p:sp>
        <p:nvSpPr>
          <p:cNvPr id="170" name="Google Shape;170;p31"/>
          <p:cNvSpPr txBox="1">
            <a:spLocks noGrp="1"/>
          </p:cNvSpPr>
          <p:nvPr>
            <p:ph type="ftr" idx="11"/>
          </p:nvPr>
        </p:nvSpPr>
        <p:spPr>
          <a:xfrm>
            <a:off x="900145" y="4831058"/>
            <a:ext cx="7027007"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NOAA CoastWatch Satellite Class                                        http://coastwatch.noaa.gov</a:t>
            </a:r>
            <a:endParaRPr/>
          </a:p>
        </p:txBody>
      </p:sp>
      <p:sp>
        <p:nvSpPr>
          <p:cNvPr id="171" name="Google Shape;171;p31"/>
          <p:cNvSpPr txBox="1"/>
          <p:nvPr/>
        </p:nvSpPr>
        <p:spPr>
          <a:xfrm>
            <a:off x="460489" y="1415375"/>
            <a:ext cx="3349010" cy="3126604"/>
          </a:xfrm>
          <a:prstGeom prst="rect">
            <a:avLst/>
          </a:prstGeom>
          <a:noFill/>
          <a:ln>
            <a:noFill/>
          </a:ln>
        </p:spPr>
        <p:txBody>
          <a:bodyPr spcFirstLastPara="1" wrap="square" lIns="68575" tIns="34275" rIns="68575" bIns="34275" anchor="t" anchorCtr="0">
            <a:noAutofit/>
          </a:bodyPr>
          <a:lstStyle/>
          <a:p>
            <a:pPr marL="254000" marR="0" lvl="0" indent="-254000" algn="l" rtl="0">
              <a:lnSpc>
                <a:spcPct val="100000"/>
              </a:lnSpc>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Cyanobacteria are true bacteria, but have chlorophyll-a like algae</a:t>
            </a:r>
            <a:endParaRPr sz="1100"/>
          </a:p>
          <a:p>
            <a:pPr marL="254000" marR="0" lvl="0" indent="-254000" algn="l" rtl="0">
              <a:lnSpc>
                <a:spcPct val="100000"/>
              </a:lnSpc>
              <a:spcBef>
                <a:spcPts val="50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Structurally the cyanobacteria are bacteria-like, but functionally they are algae-like</a:t>
            </a:r>
            <a:endParaRPr sz="1100"/>
          </a:p>
          <a:p>
            <a:pPr marL="254000" marR="0" lvl="0" indent="-254000" algn="l" rtl="0">
              <a:lnSpc>
                <a:spcPct val="100000"/>
              </a:lnSpc>
              <a:spcBef>
                <a:spcPts val="50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Therefore, they are typically considered to be part of the algae community and are often called blue-green algae</a:t>
            </a:r>
            <a:endParaRPr sz="1100"/>
          </a:p>
          <a:p>
            <a:pPr marL="254000" indent="-254000">
              <a:spcBef>
                <a:spcPts val="500"/>
              </a:spcBef>
              <a:buClr>
                <a:schemeClr val="dk1"/>
              </a:buClr>
              <a:buSzPts val="1400"/>
              <a:buFont typeface="Arial"/>
              <a:buChar char="•"/>
            </a:pPr>
            <a:r>
              <a:rPr lang="en">
                <a:solidFill>
                  <a:schemeClr val="dk1"/>
                </a:solidFill>
                <a:latin typeface="Calibri"/>
                <a:ea typeface="Calibri"/>
                <a:cs typeface="Calibri"/>
                <a:sym typeface="Calibri"/>
              </a:rPr>
              <a:t>Occur in both freshwater and marine systems </a:t>
            </a:r>
            <a:endParaRPr lang="en" sz="1100">
              <a:solidFill>
                <a:schemeClr val="dk1"/>
              </a:solidFill>
              <a:ea typeface="Calibri"/>
              <a:sym typeface="Calibri"/>
            </a:endParaRPr>
          </a:p>
          <a:p>
            <a:pPr marL="254000" indent="-254000">
              <a:spcBef>
                <a:spcPts val="500"/>
              </a:spcBef>
              <a:buClr>
                <a:schemeClr val="dk1"/>
              </a:buClr>
              <a:buSzPts val="1400"/>
              <a:buFont typeface="Arial"/>
              <a:buChar char="•"/>
            </a:pPr>
            <a:r>
              <a:rPr lang="en">
                <a:solidFill>
                  <a:schemeClr val="dk1"/>
                </a:solidFill>
                <a:latin typeface="Calibri"/>
                <a:ea typeface="Calibri"/>
                <a:cs typeface="Calibri"/>
                <a:sym typeface="Calibri"/>
              </a:rPr>
              <a:t>Some</a:t>
            </a:r>
            <a:r>
              <a:rPr lang="en" sz="1400">
                <a:solidFill>
                  <a:schemeClr val="dk1"/>
                </a:solidFill>
                <a:latin typeface="Calibri"/>
                <a:ea typeface="Calibri"/>
                <a:cs typeface="Calibri"/>
                <a:sym typeface="Calibri"/>
              </a:rPr>
              <a:t> toxic</a:t>
            </a:r>
            <a:endParaRPr sz="1100">
              <a:solidFill>
                <a:schemeClr val="dk1"/>
              </a:solidFill>
            </a:endParaRPr>
          </a:p>
        </p:txBody>
      </p:sp>
      <p:pic>
        <p:nvPicPr>
          <p:cNvPr id="172" name="Google Shape;172;p31"/>
          <p:cNvPicPr preferRelativeResize="0"/>
          <p:nvPr/>
        </p:nvPicPr>
        <p:blipFill rotWithShape="1">
          <a:blip r:embed="rId5">
            <a:alphaModFix/>
          </a:blip>
          <a:srcRect/>
          <a:stretch/>
        </p:blipFill>
        <p:spPr>
          <a:xfrm>
            <a:off x="4486280" y="1106130"/>
            <a:ext cx="4558687" cy="3566160"/>
          </a:xfrm>
          <a:prstGeom prst="rect">
            <a:avLst/>
          </a:prstGeom>
          <a:noFill/>
          <a:ln>
            <a:noFill/>
          </a:ln>
        </p:spPr>
      </p:pic>
      <p:sp>
        <p:nvSpPr>
          <p:cNvPr id="173" name="Google Shape;173;p31"/>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1E4E79"/>
              </a:buClr>
              <a:buSzPts val="2400"/>
              <a:buFont typeface="Arial Narrow"/>
              <a:buNone/>
            </a:pPr>
            <a:r>
              <a:rPr lang="en"/>
              <a:t>Cyanobacteria</a:t>
            </a:r>
            <a:endParaRPr/>
          </a:p>
        </p:txBody>
      </p:sp>
      <p:pic>
        <p:nvPicPr>
          <p:cNvPr id="8" name="Audio 7">
            <a:hlinkClick r:id="" action="ppaction://media"/>
            <a:extLst>
              <a:ext uri="{FF2B5EF4-FFF2-40B4-BE49-F238E27FC236}">
                <a16:creationId xmlns:a16="http://schemas.microsoft.com/office/drawing/2014/main" id="{322FD3FD-9A71-F0AA-2B9E-A81C5B40F6B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655"/>
    </mc:Choice>
    <mc:Fallback xmlns="">
      <p:transition spd="slow" advTm="26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1E4E79"/>
              </a:buClr>
              <a:buSzPts val="2400"/>
              <a:buFont typeface="Arial Narrow"/>
              <a:buNone/>
            </a:pPr>
            <a:r>
              <a:rPr lang="en"/>
              <a:t>Macroalgae</a:t>
            </a:r>
            <a:endParaRPr/>
          </a:p>
        </p:txBody>
      </p:sp>
      <p:sp>
        <p:nvSpPr>
          <p:cNvPr id="180" name="Google Shape;180;p32"/>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NOAA CoastWatch Satellite Class                                        http://coastwatch.noaa.gov</a:t>
            </a:r>
            <a:endParaRPr/>
          </a:p>
        </p:txBody>
      </p:sp>
      <p:sp>
        <p:nvSpPr>
          <p:cNvPr id="181" name="Google Shape;181;p32"/>
          <p:cNvSpPr txBox="1"/>
          <p:nvPr/>
        </p:nvSpPr>
        <p:spPr>
          <a:xfrm>
            <a:off x="628650" y="1369219"/>
            <a:ext cx="2785110" cy="3263504"/>
          </a:xfrm>
          <a:prstGeom prst="rect">
            <a:avLst/>
          </a:prstGeom>
          <a:noFill/>
          <a:ln>
            <a:noFill/>
          </a:ln>
        </p:spPr>
        <p:txBody>
          <a:bodyPr spcFirstLastPara="1" wrap="square" lIns="68575" tIns="34275" rIns="68575" bIns="34275" anchor="t" anchorCtr="0">
            <a:normAutofit/>
          </a:bodyPr>
          <a:lstStyle/>
          <a:p>
            <a:pPr marL="177800" marR="0" lvl="0" indent="-177800" algn="l" rtl="0">
              <a:lnSpc>
                <a:spcPct val="90000"/>
              </a:lnSpc>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Macroalgae is a collective term used for seaweeds and other benthic marine algae that are generally visible to the naked eye</a:t>
            </a:r>
            <a:endParaRPr sz="1100"/>
          </a:p>
          <a:p>
            <a:pPr marL="177800" marR="0" lvl="0" indent="-177800" algn="l" rtl="0">
              <a:lnSpc>
                <a:spcPct val="90000"/>
              </a:lnSpc>
              <a:spcBef>
                <a:spcPts val="80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Wide range of forms</a:t>
            </a:r>
            <a:endParaRPr sz="1100"/>
          </a:p>
          <a:p>
            <a:pPr marL="177800" marR="0" lvl="0" indent="-177800" algn="l" rtl="0">
              <a:lnSpc>
                <a:spcPct val="90000"/>
              </a:lnSpc>
              <a:spcBef>
                <a:spcPts val="80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Generally classified by photosynthetic pigment</a:t>
            </a:r>
            <a:endParaRPr sz="1100"/>
          </a:p>
          <a:p>
            <a:pPr marL="177800" marR="0" lvl="0" indent="-88900" algn="l" rtl="0">
              <a:lnSpc>
                <a:spcPct val="90000"/>
              </a:lnSpc>
              <a:spcBef>
                <a:spcPts val="80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p:txBody>
      </p:sp>
      <p:pic>
        <p:nvPicPr>
          <p:cNvPr id="182" name="Google Shape;182;p32"/>
          <p:cNvPicPr preferRelativeResize="0"/>
          <p:nvPr/>
        </p:nvPicPr>
        <p:blipFill rotWithShape="1">
          <a:blip r:embed="rId5">
            <a:alphaModFix/>
          </a:blip>
          <a:srcRect/>
          <a:stretch/>
        </p:blipFill>
        <p:spPr>
          <a:xfrm>
            <a:off x="6905458" y="677230"/>
            <a:ext cx="2143125" cy="1943100"/>
          </a:xfrm>
          <a:prstGeom prst="rect">
            <a:avLst/>
          </a:prstGeom>
          <a:noFill/>
          <a:ln>
            <a:noFill/>
          </a:ln>
        </p:spPr>
      </p:pic>
      <p:pic>
        <p:nvPicPr>
          <p:cNvPr id="183" name="Google Shape;183;p32" descr="A picture containing close&#10;&#10;Description automatically generated"/>
          <p:cNvPicPr preferRelativeResize="0"/>
          <p:nvPr/>
        </p:nvPicPr>
        <p:blipFill rotWithShape="1">
          <a:blip r:embed="rId6">
            <a:alphaModFix/>
          </a:blip>
          <a:srcRect/>
          <a:stretch/>
        </p:blipFill>
        <p:spPr>
          <a:xfrm>
            <a:off x="3959077" y="768670"/>
            <a:ext cx="2468880" cy="1851660"/>
          </a:xfrm>
          <a:prstGeom prst="ellipse">
            <a:avLst/>
          </a:prstGeom>
          <a:noFill/>
          <a:ln>
            <a:noFill/>
          </a:ln>
        </p:spPr>
      </p:pic>
      <p:pic>
        <p:nvPicPr>
          <p:cNvPr id="184" name="Google Shape;184;p32" descr="A picture containing person, dessert&#10;&#10;Description automatically generated"/>
          <p:cNvPicPr preferRelativeResize="0"/>
          <p:nvPr/>
        </p:nvPicPr>
        <p:blipFill rotWithShape="1">
          <a:blip r:embed="rId7">
            <a:alphaModFix/>
          </a:blip>
          <a:srcRect/>
          <a:stretch/>
        </p:blipFill>
        <p:spPr>
          <a:xfrm>
            <a:off x="4975860" y="2730258"/>
            <a:ext cx="2468880" cy="1851660"/>
          </a:xfrm>
          <a:prstGeom prst="rect">
            <a:avLst/>
          </a:prstGeom>
          <a:noFill/>
          <a:ln>
            <a:noFill/>
          </a:ln>
        </p:spPr>
      </p:pic>
      <p:sp>
        <p:nvSpPr>
          <p:cNvPr id="185" name="Google Shape;185;p32"/>
          <p:cNvSpPr txBox="1"/>
          <p:nvPr/>
        </p:nvSpPr>
        <p:spPr>
          <a:xfrm>
            <a:off x="3959072" y="677225"/>
            <a:ext cx="7107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Green</a:t>
            </a:r>
            <a:endParaRPr sz="1100"/>
          </a:p>
        </p:txBody>
      </p:sp>
      <p:sp>
        <p:nvSpPr>
          <p:cNvPr id="186" name="Google Shape;186;p32"/>
          <p:cNvSpPr txBox="1"/>
          <p:nvPr/>
        </p:nvSpPr>
        <p:spPr>
          <a:xfrm>
            <a:off x="6649151" y="788300"/>
            <a:ext cx="5037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Red</a:t>
            </a:r>
            <a:endParaRPr sz="1100"/>
          </a:p>
        </p:txBody>
      </p:sp>
      <p:sp>
        <p:nvSpPr>
          <p:cNvPr id="187" name="Google Shape;187;p32"/>
          <p:cNvSpPr txBox="1"/>
          <p:nvPr/>
        </p:nvSpPr>
        <p:spPr>
          <a:xfrm>
            <a:off x="4290399" y="3257725"/>
            <a:ext cx="7107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Brown</a:t>
            </a:r>
            <a:endParaRPr sz="1100"/>
          </a:p>
        </p:txBody>
      </p:sp>
      <p:sp>
        <p:nvSpPr>
          <p:cNvPr id="188" name="Google Shape;188;p32"/>
          <p:cNvSpPr txBox="1"/>
          <p:nvPr/>
        </p:nvSpPr>
        <p:spPr>
          <a:xfrm>
            <a:off x="5983470" y="2479087"/>
            <a:ext cx="1318260" cy="19620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a:solidFill>
                  <a:schemeClr val="dk1"/>
                </a:solidFill>
                <a:latin typeface="Calibri"/>
                <a:ea typeface="Calibri"/>
                <a:cs typeface="Calibri"/>
                <a:sym typeface="Calibri"/>
              </a:rPr>
              <a:t>Images: Betty Staugler, FSG</a:t>
            </a:r>
            <a:endParaRPr sz="1100"/>
          </a:p>
        </p:txBody>
      </p:sp>
      <p:pic>
        <p:nvPicPr>
          <p:cNvPr id="4" name="Audio 3">
            <a:hlinkClick r:id="" action="ppaction://media"/>
            <a:extLst>
              <a:ext uri="{FF2B5EF4-FFF2-40B4-BE49-F238E27FC236}">
                <a16:creationId xmlns:a16="http://schemas.microsoft.com/office/drawing/2014/main" id="{A94621D9-1788-EC6F-E309-5EADD57D979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863"/>
    </mc:Choice>
    <mc:Fallback xmlns="">
      <p:transition spd="slow" advTm="3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3"/>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1E4E79"/>
              </a:buClr>
              <a:buSzPts val="2400"/>
              <a:buFont typeface="Arial Narrow"/>
              <a:buNone/>
            </a:pPr>
            <a:r>
              <a:rPr lang="en"/>
              <a:t>Factors that influence algal blooms</a:t>
            </a:r>
            <a:endParaRPr/>
          </a:p>
        </p:txBody>
      </p:sp>
      <p:sp>
        <p:nvSpPr>
          <p:cNvPr id="195" name="Google Shape;195;p33"/>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NOAA CoastWatch Satellite Class                                        http://coastwatch.noaa.gov</a:t>
            </a:r>
            <a:endParaRPr/>
          </a:p>
        </p:txBody>
      </p:sp>
      <p:sp>
        <p:nvSpPr>
          <p:cNvPr id="196" name="Google Shape;196;p33"/>
          <p:cNvSpPr txBox="1"/>
          <p:nvPr/>
        </p:nvSpPr>
        <p:spPr>
          <a:xfrm>
            <a:off x="169811" y="2614350"/>
            <a:ext cx="4111200" cy="1681500"/>
          </a:xfrm>
          <a:prstGeom prst="rect">
            <a:avLst/>
          </a:prstGeom>
          <a:noFill/>
          <a:ln>
            <a:noFill/>
          </a:ln>
        </p:spPr>
        <p:txBody>
          <a:bodyPr spcFirstLastPara="1" wrap="square" lIns="68575" tIns="34275" rIns="68575" bIns="34275" anchor="t" anchorCtr="0">
            <a:normAutofit fontScale="92500" lnSpcReduction="20000"/>
          </a:bodyPr>
          <a:lstStyle/>
          <a:p>
            <a:pPr marL="596900" marR="0" lvl="1" indent="-260032" algn="l" rtl="0">
              <a:lnSpc>
                <a:spcPct val="90000"/>
              </a:lnSpc>
              <a:spcBef>
                <a:spcPts val="0"/>
              </a:spcBef>
              <a:spcAft>
                <a:spcPts val="0"/>
              </a:spcAft>
              <a:buClr>
                <a:schemeClr val="dk1"/>
              </a:buClr>
              <a:buSzPct val="100000"/>
              <a:buFont typeface="Arial"/>
              <a:buChar char="•"/>
            </a:pPr>
            <a:r>
              <a:rPr lang="en" sz="1400" b="0" i="0" u="none" strike="noStrike" cap="none" dirty="0">
                <a:solidFill>
                  <a:schemeClr val="dk1"/>
                </a:solidFill>
                <a:latin typeface="Calibri"/>
                <a:ea typeface="Calibri"/>
                <a:cs typeface="Calibri"/>
                <a:sym typeface="Calibri"/>
              </a:rPr>
              <a:t>Water clarity</a:t>
            </a:r>
            <a:endParaRPr sz="1100" dirty="0"/>
          </a:p>
          <a:p>
            <a:pPr marL="596900" marR="0" lvl="1" indent="-260032" algn="l" rtl="0">
              <a:lnSpc>
                <a:spcPct val="90000"/>
              </a:lnSpc>
              <a:spcBef>
                <a:spcPts val="400"/>
              </a:spcBef>
              <a:spcAft>
                <a:spcPts val="0"/>
              </a:spcAft>
              <a:buClr>
                <a:schemeClr val="dk1"/>
              </a:buClr>
              <a:buSzPct val="100000"/>
              <a:buFont typeface="Arial"/>
              <a:buChar char="•"/>
            </a:pPr>
            <a:r>
              <a:rPr lang="en" sz="1400" b="0" i="0" u="none" strike="noStrike" cap="none" dirty="0">
                <a:solidFill>
                  <a:schemeClr val="dk1"/>
                </a:solidFill>
                <a:latin typeface="Calibri"/>
                <a:ea typeface="Calibri"/>
                <a:cs typeface="Calibri"/>
                <a:sym typeface="Calibri"/>
              </a:rPr>
              <a:t>Upwelling</a:t>
            </a:r>
            <a:endParaRPr sz="1100" dirty="0"/>
          </a:p>
          <a:p>
            <a:pPr marL="596900" marR="0" lvl="1" indent="-260032" algn="l" rtl="0">
              <a:lnSpc>
                <a:spcPct val="90000"/>
              </a:lnSpc>
              <a:spcBef>
                <a:spcPts val="400"/>
              </a:spcBef>
              <a:spcAft>
                <a:spcPts val="0"/>
              </a:spcAft>
              <a:buClr>
                <a:schemeClr val="dk1"/>
              </a:buClr>
              <a:buSzPct val="100000"/>
              <a:buFont typeface="Arial"/>
              <a:buChar char="•"/>
            </a:pPr>
            <a:r>
              <a:rPr lang="en" sz="1400" b="0" i="0" u="none" strike="noStrike" cap="none" dirty="0">
                <a:solidFill>
                  <a:schemeClr val="dk1"/>
                </a:solidFill>
                <a:latin typeface="Calibri"/>
                <a:ea typeface="Calibri"/>
                <a:cs typeface="Calibri"/>
                <a:sym typeface="Calibri"/>
              </a:rPr>
              <a:t>Circulation patterns</a:t>
            </a:r>
            <a:endParaRPr sz="1100" dirty="0"/>
          </a:p>
          <a:p>
            <a:pPr marL="596900" marR="0" lvl="1" indent="-260032" algn="l" rtl="0">
              <a:lnSpc>
                <a:spcPct val="90000"/>
              </a:lnSpc>
              <a:spcBef>
                <a:spcPts val="400"/>
              </a:spcBef>
              <a:spcAft>
                <a:spcPts val="0"/>
              </a:spcAft>
              <a:buClr>
                <a:schemeClr val="dk1"/>
              </a:buClr>
              <a:buSzPct val="100000"/>
              <a:buFont typeface="Arial"/>
              <a:buChar char="•"/>
            </a:pPr>
            <a:r>
              <a:rPr lang="en" sz="1400" b="0" i="0" u="none" strike="noStrike" cap="none" dirty="0">
                <a:solidFill>
                  <a:schemeClr val="dk1"/>
                </a:solidFill>
                <a:latin typeface="Calibri"/>
                <a:ea typeface="Calibri"/>
                <a:cs typeface="Calibri"/>
                <a:sym typeface="Calibri"/>
              </a:rPr>
              <a:t>Hydrology</a:t>
            </a:r>
            <a:endParaRPr sz="1100" dirty="0"/>
          </a:p>
          <a:p>
            <a:pPr marL="596900" marR="0" lvl="1" indent="-260032" algn="l" rtl="0">
              <a:lnSpc>
                <a:spcPct val="90000"/>
              </a:lnSpc>
              <a:spcBef>
                <a:spcPts val="400"/>
              </a:spcBef>
              <a:spcAft>
                <a:spcPts val="0"/>
              </a:spcAft>
              <a:buClr>
                <a:schemeClr val="dk1"/>
              </a:buClr>
              <a:buSzPct val="100000"/>
              <a:buFont typeface="Arial"/>
              <a:buChar char="•"/>
            </a:pPr>
            <a:r>
              <a:rPr lang="en" sz="1400" b="0" i="0" u="none" strike="noStrike" cap="none" dirty="0">
                <a:solidFill>
                  <a:schemeClr val="dk1"/>
                </a:solidFill>
                <a:latin typeface="Calibri"/>
                <a:ea typeface="Calibri"/>
                <a:cs typeface="Calibri"/>
                <a:sym typeface="Calibri"/>
              </a:rPr>
              <a:t>Temperature</a:t>
            </a:r>
            <a:endParaRPr sz="1100" dirty="0"/>
          </a:p>
          <a:p>
            <a:pPr marL="596900" marR="0" lvl="1" indent="-260032" algn="l" rtl="0">
              <a:lnSpc>
                <a:spcPct val="90000"/>
              </a:lnSpc>
              <a:spcBef>
                <a:spcPts val="400"/>
              </a:spcBef>
              <a:spcAft>
                <a:spcPts val="0"/>
              </a:spcAft>
              <a:buClr>
                <a:schemeClr val="dk1"/>
              </a:buClr>
              <a:buSzPct val="100000"/>
              <a:buFont typeface="Arial"/>
              <a:buChar char="•"/>
            </a:pPr>
            <a:r>
              <a:rPr lang="en" sz="1400" b="0" i="0" u="none" strike="noStrike" cap="none" dirty="0">
                <a:solidFill>
                  <a:schemeClr val="dk1"/>
                </a:solidFill>
                <a:latin typeface="Calibri"/>
                <a:ea typeface="Calibri"/>
                <a:cs typeface="Calibri"/>
                <a:sym typeface="Calibri"/>
              </a:rPr>
              <a:t>Salinity</a:t>
            </a:r>
            <a:endParaRPr sz="1100" dirty="0"/>
          </a:p>
          <a:p>
            <a:pPr marL="596900" marR="0" lvl="1" indent="-260032" algn="l" rtl="0">
              <a:lnSpc>
                <a:spcPct val="90000"/>
              </a:lnSpc>
              <a:spcBef>
                <a:spcPts val="400"/>
              </a:spcBef>
              <a:spcAft>
                <a:spcPts val="0"/>
              </a:spcAft>
              <a:buClr>
                <a:schemeClr val="dk1"/>
              </a:buClr>
              <a:buSzPct val="100000"/>
              <a:buFont typeface="Arial"/>
              <a:buChar char="•"/>
            </a:pPr>
            <a:r>
              <a:rPr lang="en" sz="1400" b="0" i="0" u="none" strike="noStrike" cap="none" dirty="0">
                <a:solidFill>
                  <a:schemeClr val="dk1"/>
                </a:solidFill>
                <a:latin typeface="Calibri"/>
                <a:ea typeface="Calibri"/>
                <a:cs typeface="Calibri"/>
                <a:sym typeface="Calibri"/>
              </a:rPr>
              <a:t>Climate and Weather</a:t>
            </a:r>
            <a:endParaRPr sz="1100" dirty="0"/>
          </a:p>
          <a:p>
            <a:pPr marL="596900" marR="0" lvl="1" indent="-260032" algn="l" rtl="0">
              <a:lnSpc>
                <a:spcPct val="90000"/>
              </a:lnSpc>
              <a:spcBef>
                <a:spcPts val="400"/>
              </a:spcBef>
              <a:spcAft>
                <a:spcPts val="0"/>
              </a:spcAft>
              <a:buClr>
                <a:schemeClr val="dk1"/>
              </a:buClr>
              <a:buSzPct val="100000"/>
              <a:buFont typeface="Arial"/>
              <a:buChar char="•"/>
            </a:pPr>
            <a:r>
              <a:rPr lang="en" sz="1400" b="0" i="0" u="none" strike="noStrike" cap="none" dirty="0">
                <a:solidFill>
                  <a:schemeClr val="dk1"/>
                </a:solidFill>
                <a:latin typeface="Calibri"/>
                <a:ea typeface="Calibri"/>
                <a:cs typeface="Calibri"/>
                <a:sym typeface="Calibri"/>
              </a:rPr>
              <a:t>Biological Community Interactions</a:t>
            </a:r>
            <a:endParaRPr sz="1100" dirty="0"/>
          </a:p>
          <a:p>
            <a:pPr marL="177800" marR="0" lvl="0" indent="-101600" algn="l" rtl="0">
              <a:lnSpc>
                <a:spcPct val="90000"/>
              </a:lnSpc>
              <a:spcBef>
                <a:spcPts val="800"/>
              </a:spcBef>
              <a:spcAft>
                <a:spcPts val="0"/>
              </a:spcAft>
              <a:buClr>
                <a:schemeClr val="dk1"/>
              </a:buClr>
              <a:buSzPct val="100000"/>
              <a:buFont typeface="Arial"/>
              <a:buNone/>
            </a:pPr>
            <a:endParaRPr sz="1400" dirty="0">
              <a:solidFill>
                <a:schemeClr val="dk1"/>
              </a:solidFill>
              <a:latin typeface="Calibri"/>
              <a:ea typeface="Calibri"/>
              <a:cs typeface="Calibri"/>
              <a:sym typeface="Calibri"/>
            </a:endParaRPr>
          </a:p>
          <a:p>
            <a:pPr marL="177800" marR="0" lvl="0" indent="-101600" algn="l" rtl="0">
              <a:lnSpc>
                <a:spcPct val="90000"/>
              </a:lnSpc>
              <a:spcBef>
                <a:spcPts val="800"/>
              </a:spcBef>
              <a:spcAft>
                <a:spcPts val="0"/>
              </a:spcAft>
              <a:buClr>
                <a:schemeClr val="dk1"/>
              </a:buClr>
              <a:buSzPct val="100000"/>
              <a:buFont typeface="Arial"/>
              <a:buNone/>
            </a:pPr>
            <a:endParaRPr sz="1400" dirty="0">
              <a:solidFill>
                <a:schemeClr val="dk1"/>
              </a:solidFill>
              <a:latin typeface="Calibri"/>
              <a:ea typeface="Calibri"/>
              <a:cs typeface="Calibri"/>
              <a:sym typeface="Calibri"/>
            </a:endParaRPr>
          </a:p>
        </p:txBody>
      </p:sp>
      <p:sp>
        <p:nvSpPr>
          <p:cNvPr id="197" name="Google Shape;197;p33"/>
          <p:cNvSpPr txBox="1"/>
          <p:nvPr/>
        </p:nvSpPr>
        <p:spPr>
          <a:xfrm>
            <a:off x="759662" y="1129938"/>
            <a:ext cx="1844232" cy="113107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dirty="0">
                <a:solidFill>
                  <a:schemeClr val="dk1"/>
                </a:solidFill>
                <a:latin typeface="Calibri"/>
                <a:ea typeface="Calibri"/>
                <a:cs typeface="Calibri"/>
                <a:sym typeface="Calibri"/>
              </a:rPr>
              <a:t>Bloom stage:</a:t>
            </a:r>
            <a:endParaRPr sz="1100" dirty="0"/>
          </a:p>
          <a:p>
            <a:pPr marL="558800" marR="0" lvl="1" indent="-215900" algn="l" rtl="0">
              <a:spcBef>
                <a:spcPts val="0"/>
              </a:spcBef>
              <a:spcAft>
                <a:spcPts val="0"/>
              </a:spcAft>
              <a:buClr>
                <a:schemeClr val="dk1"/>
              </a:buClr>
              <a:buSzPts val="1400"/>
              <a:buFont typeface="Arial"/>
              <a:buChar char="•"/>
            </a:pPr>
            <a:r>
              <a:rPr lang="en" sz="1400" b="0" i="0" u="none" strike="noStrike" cap="none" dirty="0">
                <a:solidFill>
                  <a:schemeClr val="dk1"/>
                </a:solidFill>
                <a:latin typeface="Calibri"/>
                <a:ea typeface="Calibri"/>
                <a:cs typeface="Calibri"/>
                <a:sym typeface="Calibri"/>
              </a:rPr>
              <a:t>Initiation</a:t>
            </a:r>
            <a:endParaRPr sz="1100" dirty="0"/>
          </a:p>
          <a:p>
            <a:pPr marL="558800" marR="0" lvl="1" indent="-215900" algn="l" rtl="0">
              <a:spcBef>
                <a:spcPts val="0"/>
              </a:spcBef>
              <a:spcAft>
                <a:spcPts val="0"/>
              </a:spcAft>
              <a:buClr>
                <a:schemeClr val="dk1"/>
              </a:buClr>
              <a:buSzPts val="1400"/>
              <a:buFont typeface="Arial"/>
              <a:buChar char="•"/>
            </a:pPr>
            <a:r>
              <a:rPr lang="en" sz="1400" b="0" i="0" u="none" strike="noStrike" cap="none" dirty="0">
                <a:solidFill>
                  <a:schemeClr val="dk1"/>
                </a:solidFill>
                <a:latin typeface="Calibri"/>
                <a:ea typeface="Calibri"/>
                <a:cs typeface="Calibri"/>
                <a:sym typeface="Calibri"/>
              </a:rPr>
              <a:t>Growth</a:t>
            </a:r>
            <a:endParaRPr sz="1100" dirty="0"/>
          </a:p>
          <a:p>
            <a:pPr marL="558800" marR="0" lvl="1" indent="-215900" algn="l" rtl="0">
              <a:spcBef>
                <a:spcPts val="0"/>
              </a:spcBef>
              <a:spcAft>
                <a:spcPts val="0"/>
              </a:spcAft>
              <a:buClr>
                <a:schemeClr val="dk1"/>
              </a:buClr>
              <a:buSzPts val="1400"/>
              <a:buFont typeface="Arial"/>
              <a:buChar char="•"/>
            </a:pPr>
            <a:r>
              <a:rPr lang="en" sz="1400" b="0" i="0" u="none" strike="noStrike" cap="none" dirty="0">
                <a:solidFill>
                  <a:schemeClr val="dk1"/>
                </a:solidFill>
                <a:latin typeface="Calibri"/>
                <a:ea typeface="Calibri"/>
                <a:cs typeface="Calibri"/>
                <a:sym typeface="Calibri"/>
              </a:rPr>
              <a:t>Maintenance</a:t>
            </a:r>
            <a:endParaRPr sz="1100" dirty="0"/>
          </a:p>
          <a:p>
            <a:pPr marL="558800" marR="0" lvl="1" indent="-215900" algn="l" rtl="0">
              <a:spcBef>
                <a:spcPts val="0"/>
              </a:spcBef>
              <a:spcAft>
                <a:spcPts val="0"/>
              </a:spcAft>
              <a:buClr>
                <a:schemeClr val="dk1"/>
              </a:buClr>
              <a:buSzPts val="1400"/>
              <a:buFont typeface="Arial"/>
              <a:buChar char="•"/>
            </a:pPr>
            <a:r>
              <a:rPr lang="en" sz="1400" b="0" i="0" u="none" strike="noStrike" cap="none" dirty="0">
                <a:solidFill>
                  <a:schemeClr val="dk1"/>
                </a:solidFill>
                <a:latin typeface="Calibri"/>
                <a:ea typeface="Calibri"/>
                <a:cs typeface="Calibri"/>
                <a:sym typeface="Calibri"/>
              </a:rPr>
              <a:t>Decline</a:t>
            </a:r>
            <a:endParaRPr sz="1100" dirty="0"/>
          </a:p>
        </p:txBody>
      </p:sp>
      <p:cxnSp>
        <p:nvCxnSpPr>
          <p:cNvPr id="198" name="Google Shape;198;p33"/>
          <p:cNvCxnSpPr/>
          <p:nvPr/>
        </p:nvCxnSpPr>
        <p:spPr>
          <a:xfrm flipH="1">
            <a:off x="3713028" y="3918063"/>
            <a:ext cx="3983700" cy="8700"/>
          </a:xfrm>
          <a:prstGeom prst="straightConnector1">
            <a:avLst/>
          </a:prstGeom>
          <a:noFill/>
          <a:ln w="38100" cap="flat" cmpd="sng">
            <a:solidFill>
              <a:schemeClr val="accent1"/>
            </a:solidFill>
            <a:prstDash val="solid"/>
            <a:miter lim="800000"/>
            <a:headEnd type="none" w="sm" len="sm"/>
            <a:tailEnd type="none" w="sm" len="sm"/>
          </a:ln>
        </p:spPr>
      </p:cxnSp>
      <p:sp>
        <p:nvSpPr>
          <p:cNvPr id="199" name="Google Shape;199;p33"/>
          <p:cNvSpPr/>
          <p:nvPr/>
        </p:nvSpPr>
        <p:spPr>
          <a:xfrm>
            <a:off x="3713021" y="2407976"/>
            <a:ext cx="3460459" cy="1510088"/>
          </a:xfrm>
          <a:custGeom>
            <a:avLst/>
            <a:gdLst/>
            <a:ahLst/>
            <a:cxnLst/>
            <a:rect l="l" t="t" r="r" b="b"/>
            <a:pathLst>
              <a:path w="4613945" h="2013451" extrusionOk="0">
                <a:moveTo>
                  <a:pt x="0" y="1921172"/>
                </a:moveTo>
                <a:cubicBezTo>
                  <a:pt x="11185" y="1930260"/>
                  <a:pt x="22371" y="1939348"/>
                  <a:pt x="58723" y="1946339"/>
                </a:cubicBezTo>
                <a:cubicBezTo>
                  <a:pt x="95075" y="1953330"/>
                  <a:pt x="153798" y="1967312"/>
                  <a:pt x="218114" y="1963117"/>
                </a:cubicBezTo>
                <a:cubicBezTo>
                  <a:pt x="282430" y="1958922"/>
                  <a:pt x="380301" y="1950534"/>
                  <a:pt x="444617" y="1921172"/>
                </a:cubicBezTo>
                <a:cubicBezTo>
                  <a:pt x="508933" y="1891810"/>
                  <a:pt x="507534" y="1859653"/>
                  <a:pt x="604007" y="1786948"/>
                </a:cubicBezTo>
                <a:cubicBezTo>
                  <a:pt x="700480" y="1714243"/>
                  <a:pt x="917196" y="1605186"/>
                  <a:pt x="1023457" y="1484944"/>
                </a:cubicBezTo>
                <a:cubicBezTo>
                  <a:pt x="1129718" y="1364702"/>
                  <a:pt x="1168866" y="1194126"/>
                  <a:pt x="1241571" y="1065495"/>
                </a:cubicBezTo>
                <a:cubicBezTo>
                  <a:pt x="1314276" y="936864"/>
                  <a:pt x="1352026" y="844584"/>
                  <a:pt x="1459685" y="713157"/>
                </a:cubicBezTo>
                <a:cubicBezTo>
                  <a:pt x="1567344" y="581729"/>
                  <a:pt x="1739318" y="385987"/>
                  <a:pt x="1887523" y="276930"/>
                </a:cubicBezTo>
                <a:cubicBezTo>
                  <a:pt x="2035728" y="167873"/>
                  <a:pt x="2203509" y="104955"/>
                  <a:pt x="2348918" y="58816"/>
                </a:cubicBezTo>
                <a:cubicBezTo>
                  <a:pt x="2494327" y="12677"/>
                  <a:pt x="2614569" y="-1305"/>
                  <a:pt x="2759978" y="93"/>
                </a:cubicBezTo>
                <a:cubicBezTo>
                  <a:pt x="2905387" y="1491"/>
                  <a:pt x="3078760" y="18269"/>
                  <a:pt x="3221373" y="67205"/>
                </a:cubicBezTo>
                <a:cubicBezTo>
                  <a:pt x="3363986" y="116141"/>
                  <a:pt x="3485626" y="183253"/>
                  <a:pt x="3615655" y="293708"/>
                </a:cubicBezTo>
                <a:cubicBezTo>
                  <a:pt x="3745684" y="404163"/>
                  <a:pt x="3896687" y="557961"/>
                  <a:pt x="4001549" y="729935"/>
                </a:cubicBezTo>
                <a:cubicBezTo>
                  <a:pt x="4106411" y="901909"/>
                  <a:pt x="4160939" y="1140996"/>
                  <a:pt x="4244829" y="1325554"/>
                </a:cubicBezTo>
                <a:cubicBezTo>
                  <a:pt x="4328719" y="1510112"/>
                  <a:pt x="4448961" y="1728225"/>
                  <a:pt x="4504888" y="1837282"/>
                </a:cubicBezTo>
                <a:cubicBezTo>
                  <a:pt x="4560815" y="1946339"/>
                  <a:pt x="4562213" y="1950534"/>
                  <a:pt x="4580389" y="1979895"/>
                </a:cubicBezTo>
                <a:cubicBezTo>
                  <a:pt x="4598565" y="2009257"/>
                  <a:pt x="4606255" y="2011354"/>
                  <a:pt x="4613945" y="2013451"/>
                </a:cubicBezTo>
              </a:path>
            </a:pathLst>
          </a:cu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00" name="Google Shape;200;p33"/>
          <p:cNvSpPr txBox="1"/>
          <p:nvPr/>
        </p:nvSpPr>
        <p:spPr>
          <a:xfrm rot="194768">
            <a:off x="4036353" y="3513940"/>
            <a:ext cx="100662" cy="28487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I</a:t>
            </a:r>
            <a:endParaRPr sz="1100"/>
          </a:p>
        </p:txBody>
      </p:sp>
      <p:sp>
        <p:nvSpPr>
          <p:cNvPr id="201" name="Google Shape;201;p33"/>
          <p:cNvSpPr txBox="1"/>
          <p:nvPr/>
        </p:nvSpPr>
        <p:spPr>
          <a:xfrm>
            <a:off x="4538434" y="2809190"/>
            <a:ext cx="1008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G</a:t>
            </a:r>
            <a:endParaRPr sz="1100"/>
          </a:p>
        </p:txBody>
      </p:sp>
      <p:sp>
        <p:nvSpPr>
          <p:cNvPr id="202" name="Google Shape;202;p33"/>
          <p:cNvSpPr txBox="1"/>
          <p:nvPr/>
        </p:nvSpPr>
        <p:spPr>
          <a:xfrm>
            <a:off x="5589941" y="2130977"/>
            <a:ext cx="100668"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M</a:t>
            </a:r>
            <a:endParaRPr sz="1100"/>
          </a:p>
        </p:txBody>
      </p:sp>
      <p:sp>
        <p:nvSpPr>
          <p:cNvPr id="203" name="Google Shape;203;p33"/>
          <p:cNvSpPr txBox="1"/>
          <p:nvPr/>
        </p:nvSpPr>
        <p:spPr>
          <a:xfrm>
            <a:off x="6746175" y="2809557"/>
            <a:ext cx="1008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D</a:t>
            </a:r>
            <a:endParaRPr sz="1100"/>
          </a:p>
        </p:txBody>
      </p:sp>
      <p:sp>
        <p:nvSpPr>
          <p:cNvPr id="204" name="Google Shape;204;p33"/>
          <p:cNvSpPr txBox="1"/>
          <p:nvPr/>
        </p:nvSpPr>
        <p:spPr>
          <a:xfrm>
            <a:off x="5201426" y="3918065"/>
            <a:ext cx="685800"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TIME</a:t>
            </a:r>
            <a:endParaRPr sz="1100"/>
          </a:p>
        </p:txBody>
      </p:sp>
      <p:sp>
        <p:nvSpPr>
          <p:cNvPr id="205" name="Google Shape;205;p33"/>
          <p:cNvSpPr txBox="1"/>
          <p:nvPr/>
        </p:nvSpPr>
        <p:spPr>
          <a:xfrm rot="-5400000">
            <a:off x="2637575" y="2398866"/>
            <a:ext cx="18090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CELL COUNT</a:t>
            </a:r>
            <a:endParaRPr sz="1100"/>
          </a:p>
        </p:txBody>
      </p:sp>
      <p:grpSp>
        <p:nvGrpSpPr>
          <p:cNvPr id="206" name="Google Shape;206;p33"/>
          <p:cNvGrpSpPr/>
          <p:nvPr/>
        </p:nvGrpSpPr>
        <p:grpSpPr>
          <a:xfrm>
            <a:off x="6931561" y="932714"/>
            <a:ext cx="1634082" cy="1626082"/>
            <a:chOff x="983905" y="28939"/>
            <a:chExt cx="2178776" cy="2168109"/>
          </a:xfrm>
        </p:grpSpPr>
        <p:sp>
          <p:nvSpPr>
            <p:cNvPr id="207" name="Google Shape;207;p33"/>
            <p:cNvSpPr/>
            <p:nvPr/>
          </p:nvSpPr>
          <p:spPr>
            <a:xfrm>
              <a:off x="1176841" y="144696"/>
              <a:ext cx="1869929" cy="1869929"/>
            </a:xfrm>
            <a:prstGeom prst="pie">
              <a:avLst>
                <a:gd name="adj1" fmla="val 16200000"/>
                <a:gd name="adj2" fmla="val 1800000"/>
              </a:avLst>
            </a:pr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8" name="Google Shape;208;p33"/>
            <p:cNvSpPr txBox="1"/>
            <p:nvPr/>
          </p:nvSpPr>
          <p:spPr>
            <a:xfrm>
              <a:off x="2162338" y="540943"/>
              <a:ext cx="667831" cy="556526"/>
            </a:xfrm>
            <a:prstGeom prst="rect">
              <a:avLst/>
            </a:prstGeom>
            <a:noFill/>
            <a:ln>
              <a:noFill/>
            </a:ln>
          </p:spPr>
          <p:txBody>
            <a:bodyPr spcFirstLastPara="1" wrap="square" lIns="14300" tIns="14300" rIns="14300" bIns="143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 sz="1100">
                  <a:solidFill>
                    <a:schemeClr val="lt1"/>
                  </a:solidFill>
                  <a:latin typeface="Calibri"/>
                  <a:ea typeface="Calibri"/>
                  <a:cs typeface="Calibri"/>
                  <a:sym typeface="Calibri"/>
                </a:rPr>
                <a:t>Sunlight</a:t>
              </a:r>
              <a:endParaRPr sz="1100"/>
            </a:p>
          </p:txBody>
        </p:sp>
        <p:sp>
          <p:nvSpPr>
            <p:cNvPr id="209" name="Google Shape;209;p33"/>
            <p:cNvSpPr/>
            <p:nvPr/>
          </p:nvSpPr>
          <p:spPr>
            <a:xfrm>
              <a:off x="1138329" y="211480"/>
              <a:ext cx="1869929" cy="1869929"/>
            </a:xfrm>
            <a:prstGeom prst="pie">
              <a:avLst>
                <a:gd name="adj1" fmla="val 1800000"/>
                <a:gd name="adj2" fmla="val 9000000"/>
              </a:avLst>
            </a:prstGeom>
            <a:gradFill>
              <a:gsLst>
                <a:gs pos="0">
                  <a:srgbClr val="53EB5F"/>
                </a:gs>
                <a:gs pos="50000">
                  <a:srgbClr val="24F03B"/>
                </a:gs>
                <a:gs pos="100000">
                  <a:srgbClr val="15DE2C"/>
                </a:gs>
              </a:gsLst>
              <a:lin ang="5400000" scaled="0"/>
            </a:gradFill>
            <a:ln>
              <a:noFill/>
            </a:ln>
            <a:effectLst>
              <a:outerShdw blurRad="57150" dist="19050" dir="5400000" algn="ctr" rotWithShape="0">
                <a:srgbClr val="000000">
                  <a:alpha val="62745"/>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 name="Google Shape;210;p33"/>
            <p:cNvSpPr txBox="1"/>
            <p:nvPr/>
          </p:nvSpPr>
          <p:spPr>
            <a:xfrm>
              <a:off x="1583550" y="1424707"/>
              <a:ext cx="1001747" cy="489743"/>
            </a:xfrm>
            <a:prstGeom prst="rect">
              <a:avLst/>
            </a:prstGeom>
            <a:noFill/>
            <a:ln>
              <a:noFill/>
            </a:ln>
          </p:spPr>
          <p:txBody>
            <a:bodyPr spcFirstLastPara="1" wrap="square" lIns="14300" tIns="14300" rIns="14300" bIns="143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 sz="1100">
                  <a:solidFill>
                    <a:schemeClr val="lt1"/>
                  </a:solidFill>
                  <a:latin typeface="Calibri"/>
                  <a:ea typeface="Calibri"/>
                  <a:cs typeface="Calibri"/>
                  <a:sym typeface="Calibri"/>
                </a:rPr>
                <a:t>Nutrients</a:t>
              </a:r>
              <a:endParaRPr sz="1100"/>
            </a:p>
          </p:txBody>
        </p:sp>
        <p:sp>
          <p:nvSpPr>
            <p:cNvPr id="211" name="Google Shape;211;p33"/>
            <p:cNvSpPr/>
            <p:nvPr/>
          </p:nvSpPr>
          <p:spPr>
            <a:xfrm>
              <a:off x="1099817" y="144696"/>
              <a:ext cx="1869929" cy="1869929"/>
            </a:xfrm>
            <a:prstGeom prst="pie">
              <a:avLst>
                <a:gd name="adj1" fmla="val 9000000"/>
                <a:gd name="adj2" fmla="val 16200000"/>
              </a:avLst>
            </a:prstGeom>
            <a:gradFill>
              <a:gsLst>
                <a:gs pos="0">
                  <a:srgbClr val="6EA3DA"/>
                </a:gs>
                <a:gs pos="50000">
                  <a:srgbClr val="5299DA"/>
                </a:gs>
                <a:gs pos="100000">
                  <a:srgbClr val="4186C8"/>
                </a:gs>
              </a:gsLst>
              <a:lin ang="5400000" scaled="0"/>
            </a:gradFill>
            <a:ln>
              <a:noFill/>
            </a:ln>
            <a:effectLst>
              <a:outerShdw blurRad="57150" dist="19050" dir="5400000" algn="ctr" rotWithShape="0">
                <a:srgbClr val="000000">
                  <a:alpha val="62745"/>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 name="Google Shape;212;p33"/>
            <p:cNvSpPr txBox="1"/>
            <p:nvPr/>
          </p:nvSpPr>
          <p:spPr>
            <a:xfrm>
              <a:off x="1316417" y="540943"/>
              <a:ext cx="667831" cy="556526"/>
            </a:xfrm>
            <a:prstGeom prst="rect">
              <a:avLst/>
            </a:prstGeom>
            <a:noFill/>
            <a:ln>
              <a:noFill/>
            </a:ln>
          </p:spPr>
          <p:txBody>
            <a:bodyPr spcFirstLastPara="1" wrap="square" lIns="14300" tIns="14300" rIns="14300" bIns="1430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en" sz="1100">
                  <a:solidFill>
                    <a:schemeClr val="lt1"/>
                  </a:solidFill>
                  <a:latin typeface="Calibri"/>
                  <a:ea typeface="Calibri"/>
                  <a:cs typeface="Calibri"/>
                  <a:sym typeface="Calibri"/>
                </a:rPr>
                <a:t>Time</a:t>
              </a:r>
              <a:endParaRPr sz="1100"/>
            </a:p>
          </p:txBody>
        </p:sp>
        <p:sp>
          <p:nvSpPr>
            <p:cNvPr id="213" name="Google Shape;213;p33"/>
            <p:cNvSpPr/>
            <p:nvPr/>
          </p:nvSpPr>
          <p:spPr>
            <a:xfrm>
              <a:off x="1061237" y="28939"/>
              <a:ext cx="2101444" cy="2101444"/>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gradFill>
              <a:gsLst>
                <a:gs pos="0">
                  <a:srgbClr val="FFC647"/>
                </a:gs>
                <a:gs pos="50000">
                  <a:srgbClr val="FFC600"/>
                </a:gs>
                <a:gs pos="100000">
                  <a:srgbClr val="E3B400"/>
                </a:gs>
              </a:gsLst>
              <a:lin ang="5400000" scaled="0"/>
            </a:gradFill>
            <a:ln>
              <a:noFill/>
            </a:ln>
            <a:effectLst>
              <a:outerShdw blurRad="57150" dist="19050" dir="5400000" algn="ctr" rotWithShape="0">
                <a:srgbClr val="000000">
                  <a:alpha val="62745"/>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4" name="Google Shape;214;p33"/>
            <p:cNvSpPr/>
            <p:nvPr/>
          </p:nvSpPr>
          <p:spPr>
            <a:xfrm>
              <a:off x="1022571" y="95604"/>
              <a:ext cx="2101444" cy="2101444"/>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gradFill>
              <a:gsLst>
                <a:gs pos="0">
                  <a:srgbClr val="53EB5F"/>
                </a:gs>
                <a:gs pos="50000">
                  <a:srgbClr val="24F03B"/>
                </a:gs>
                <a:gs pos="100000">
                  <a:srgbClr val="15DE2C"/>
                </a:gs>
              </a:gsLst>
              <a:lin ang="5400000" scaled="0"/>
            </a:gradFill>
            <a:ln>
              <a:noFill/>
            </a:ln>
            <a:effectLst>
              <a:outerShdw blurRad="57150" dist="19050" dir="5400000" algn="ctr" rotWithShape="0">
                <a:srgbClr val="000000">
                  <a:alpha val="62745"/>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 name="Google Shape;215;p33"/>
            <p:cNvSpPr/>
            <p:nvPr/>
          </p:nvSpPr>
          <p:spPr>
            <a:xfrm>
              <a:off x="983905" y="28939"/>
              <a:ext cx="2101444" cy="2101444"/>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gradFill>
              <a:gsLst>
                <a:gs pos="0">
                  <a:srgbClr val="6EA3DA"/>
                </a:gs>
                <a:gs pos="50000">
                  <a:srgbClr val="5299DA"/>
                </a:gs>
                <a:gs pos="100000">
                  <a:srgbClr val="4186C8"/>
                </a:gs>
              </a:gsLst>
              <a:lin ang="5400000" scaled="0"/>
            </a:gradFill>
            <a:ln>
              <a:noFill/>
            </a:ln>
            <a:effectLst>
              <a:outerShdw blurRad="57150" dist="19050" dir="5400000" algn="ctr" rotWithShape="0">
                <a:srgbClr val="000000">
                  <a:alpha val="62745"/>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cxnSp>
        <p:nvCxnSpPr>
          <p:cNvPr id="216" name="Google Shape;216;p33"/>
          <p:cNvCxnSpPr/>
          <p:nvPr/>
        </p:nvCxnSpPr>
        <p:spPr>
          <a:xfrm rot="10800000">
            <a:off x="3676725" y="2208525"/>
            <a:ext cx="36300" cy="1710600"/>
          </a:xfrm>
          <a:prstGeom prst="straightConnector1">
            <a:avLst/>
          </a:prstGeom>
          <a:noFill/>
          <a:ln w="38100" cap="flat" cmpd="sng">
            <a:solidFill>
              <a:schemeClr val="accent1"/>
            </a:solidFill>
            <a:prstDash val="solid"/>
            <a:miter lim="800000"/>
            <a:headEnd type="none" w="sm" len="sm"/>
            <a:tailEnd type="none" w="sm" len="sm"/>
          </a:ln>
        </p:spPr>
      </p:cxnSp>
      <p:pic>
        <p:nvPicPr>
          <p:cNvPr id="229" name="Audio 228">
            <a:hlinkClick r:id="" action="ppaction://media"/>
            <a:extLst>
              <a:ext uri="{FF2B5EF4-FFF2-40B4-BE49-F238E27FC236}">
                <a16:creationId xmlns:a16="http://schemas.microsoft.com/office/drawing/2014/main" id="{CC2E20CD-4A0A-FCC0-AC2D-7E439FFA7B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4950"/>
    </mc:Choice>
    <mc:Fallback xmlns="">
      <p:transition spd="slow" advTm="9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4"/>
          <p:cNvSpPr txBox="1">
            <a:spLocks noGrp="1"/>
          </p:cNvSpPr>
          <p:nvPr>
            <p:ph type="title"/>
          </p:nvPr>
        </p:nvSpPr>
        <p:spPr>
          <a:xfrm>
            <a:off x="396224" y="8668"/>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1E4E79"/>
              </a:buClr>
              <a:buSzPts val="2400"/>
              <a:buFont typeface="Arial Narrow"/>
              <a:buNone/>
            </a:pPr>
            <a:r>
              <a:rPr lang="en"/>
              <a:t>Some algae are harmful</a:t>
            </a:r>
            <a:endParaRPr/>
          </a:p>
        </p:txBody>
      </p:sp>
      <p:sp>
        <p:nvSpPr>
          <p:cNvPr id="223" name="Google Shape;223;p34"/>
          <p:cNvSpPr txBox="1">
            <a:spLocks noGrp="1"/>
          </p:cNvSpPr>
          <p:nvPr>
            <p:ph type="ftr" idx="11"/>
          </p:nvPr>
        </p:nvSpPr>
        <p:spPr>
          <a:xfrm>
            <a:off x="916093" y="4831058"/>
            <a:ext cx="7027007"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NOAA CoastWatch Satellite Class                                        http://coastwatch.noaa.gov</a:t>
            </a:r>
            <a:endParaRPr/>
          </a:p>
        </p:txBody>
      </p:sp>
      <p:sp>
        <p:nvSpPr>
          <p:cNvPr id="224" name="Google Shape;224;p34"/>
          <p:cNvSpPr txBox="1"/>
          <p:nvPr/>
        </p:nvSpPr>
        <p:spPr>
          <a:xfrm>
            <a:off x="501696" y="1135342"/>
            <a:ext cx="5526900" cy="2277600"/>
          </a:xfrm>
          <a:prstGeom prst="rect">
            <a:avLst/>
          </a:prstGeom>
          <a:noFill/>
          <a:ln>
            <a:noFill/>
          </a:ln>
        </p:spPr>
        <p:txBody>
          <a:bodyPr spcFirstLastPara="1" wrap="square" lIns="68575" tIns="34275" rIns="68575" bIns="34275" anchor="t" anchorCtr="0">
            <a:noAutofit/>
          </a:bodyPr>
          <a:lstStyle/>
          <a:p>
            <a:pPr marL="177800" marR="0" lvl="0" indent="-177800" algn="l" rtl="0">
              <a:lnSpc>
                <a:spcPct val="90000"/>
              </a:lnSpc>
              <a:spcBef>
                <a:spcPts val="0"/>
              </a:spcBef>
              <a:spcAft>
                <a:spcPts val="0"/>
              </a:spcAft>
              <a:buClr>
                <a:schemeClr val="dk1"/>
              </a:buClr>
              <a:buSzPts val="1400"/>
              <a:buFont typeface="Arial"/>
              <a:buChar char="•"/>
            </a:pPr>
            <a:r>
              <a:rPr lang="en" sz="1400" dirty="0">
                <a:solidFill>
                  <a:schemeClr val="dk1"/>
                </a:solidFill>
                <a:latin typeface="Calibri"/>
                <a:ea typeface="Calibri"/>
                <a:cs typeface="Calibri"/>
                <a:sym typeface="Calibri"/>
              </a:rPr>
              <a:t>Harm to people &amp; pets (Public Health Concerns)</a:t>
            </a:r>
            <a:endParaRPr sz="1100" dirty="0"/>
          </a:p>
          <a:p>
            <a:pPr marL="520700" marR="0" lvl="1" indent="-177800" algn="l" rtl="0">
              <a:lnSpc>
                <a:spcPct val="90000"/>
              </a:lnSpc>
              <a:spcBef>
                <a:spcPts val="400"/>
              </a:spcBef>
              <a:spcAft>
                <a:spcPts val="0"/>
              </a:spcAft>
              <a:buClr>
                <a:schemeClr val="dk1"/>
              </a:buClr>
              <a:buSzPts val="1200"/>
              <a:buFont typeface="Arial"/>
              <a:buChar char="•"/>
            </a:pPr>
            <a:r>
              <a:rPr lang="en" sz="1200" b="0" i="0" u="none" strike="noStrike" cap="none" dirty="0">
                <a:solidFill>
                  <a:schemeClr val="dk1"/>
                </a:solidFill>
                <a:latin typeface="Calibri"/>
                <a:ea typeface="Calibri"/>
                <a:cs typeface="Calibri"/>
                <a:sym typeface="Calibri"/>
              </a:rPr>
              <a:t>Toxicity</a:t>
            </a:r>
            <a:endParaRPr sz="1100" dirty="0"/>
          </a:p>
          <a:p>
            <a:pPr marL="520700" marR="0" lvl="1" indent="-177800" algn="l" rtl="0">
              <a:lnSpc>
                <a:spcPct val="90000"/>
              </a:lnSpc>
              <a:spcBef>
                <a:spcPts val="400"/>
              </a:spcBef>
              <a:spcAft>
                <a:spcPts val="0"/>
              </a:spcAft>
              <a:buClr>
                <a:schemeClr val="dk1"/>
              </a:buClr>
              <a:buSzPts val="1200"/>
              <a:buFont typeface="Arial"/>
              <a:buChar char="•"/>
            </a:pPr>
            <a:r>
              <a:rPr lang="en" sz="1200" b="0" i="0" u="none" strike="noStrike" cap="none" dirty="0">
                <a:solidFill>
                  <a:schemeClr val="dk1"/>
                </a:solidFill>
                <a:latin typeface="Calibri"/>
                <a:ea typeface="Calibri"/>
                <a:cs typeface="Calibri"/>
                <a:sym typeface="Calibri"/>
              </a:rPr>
              <a:t>Allergy</a:t>
            </a:r>
            <a:endParaRPr sz="1100" dirty="0"/>
          </a:p>
          <a:p>
            <a:pPr marL="177800" marR="0" lvl="0" indent="-177800" algn="l" rtl="0">
              <a:lnSpc>
                <a:spcPct val="90000"/>
              </a:lnSpc>
              <a:spcBef>
                <a:spcPts val="800"/>
              </a:spcBef>
              <a:spcAft>
                <a:spcPts val="0"/>
              </a:spcAft>
              <a:buClr>
                <a:schemeClr val="dk1"/>
              </a:buClr>
              <a:buSzPts val="1400"/>
              <a:buFont typeface="Arial"/>
              <a:buChar char="•"/>
            </a:pPr>
            <a:r>
              <a:rPr lang="en" sz="1400" dirty="0">
                <a:solidFill>
                  <a:schemeClr val="dk1"/>
                </a:solidFill>
                <a:latin typeface="Calibri"/>
                <a:ea typeface="Calibri"/>
                <a:cs typeface="Calibri"/>
                <a:sym typeface="Calibri"/>
              </a:rPr>
              <a:t>Harm to wildlife &amp; environments (</a:t>
            </a:r>
            <a:r>
              <a:rPr lang="en" dirty="0">
                <a:solidFill>
                  <a:schemeClr val="dk1"/>
                </a:solidFill>
                <a:latin typeface="Calibri"/>
                <a:ea typeface="Calibri"/>
                <a:cs typeface="Calibri"/>
                <a:sym typeface="Calibri"/>
              </a:rPr>
              <a:t>Ecological</a:t>
            </a:r>
            <a:r>
              <a:rPr lang="en" sz="1400" dirty="0">
                <a:solidFill>
                  <a:schemeClr val="dk1"/>
                </a:solidFill>
                <a:latin typeface="Calibri"/>
                <a:ea typeface="Calibri"/>
                <a:cs typeface="Calibri"/>
                <a:sym typeface="Calibri"/>
              </a:rPr>
              <a:t> Concerns)</a:t>
            </a:r>
            <a:endParaRPr sz="1100" dirty="0">
              <a:solidFill>
                <a:schemeClr val="dk1"/>
              </a:solidFill>
            </a:endParaRPr>
          </a:p>
          <a:p>
            <a:pPr marL="520700" marR="0" lvl="1" indent="-177800" algn="l" rtl="0">
              <a:lnSpc>
                <a:spcPct val="90000"/>
              </a:lnSpc>
              <a:spcBef>
                <a:spcPts val="400"/>
              </a:spcBef>
              <a:spcAft>
                <a:spcPts val="0"/>
              </a:spcAft>
              <a:buClr>
                <a:schemeClr val="dk1"/>
              </a:buClr>
              <a:buSzPts val="1200"/>
              <a:buFont typeface="Arial"/>
              <a:buChar char="•"/>
            </a:pPr>
            <a:r>
              <a:rPr lang="en" sz="1200" b="0" i="0" u="none" strike="noStrike" cap="none" dirty="0">
                <a:solidFill>
                  <a:schemeClr val="dk1"/>
                </a:solidFill>
                <a:latin typeface="Calibri"/>
                <a:ea typeface="Calibri"/>
                <a:cs typeface="Calibri"/>
                <a:sym typeface="Calibri"/>
              </a:rPr>
              <a:t>Hypoxia</a:t>
            </a:r>
            <a:endParaRPr sz="1100" dirty="0"/>
          </a:p>
          <a:p>
            <a:pPr marL="520700" marR="0" lvl="1" indent="-177800" algn="l" rtl="0">
              <a:lnSpc>
                <a:spcPct val="90000"/>
              </a:lnSpc>
              <a:spcBef>
                <a:spcPts val="400"/>
              </a:spcBef>
              <a:spcAft>
                <a:spcPts val="0"/>
              </a:spcAft>
              <a:buClr>
                <a:schemeClr val="dk1"/>
              </a:buClr>
              <a:buSzPts val="1200"/>
              <a:buFont typeface="Arial"/>
              <a:buChar char="•"/>
            </a:pPr>
            <a:r>
              <a:rPr lang="en" sz="1200" b="0" i="0" u="none" strike="noStrike" cap="none" dirty="0">
                <a:solidFill>
                  <a:schemeClr val="dk1"/>
                </a:solidFill>
                <a:latin typeface="Calibri"/>
                <a:ea typeface="Calibri"/>
                <a:cs typeface="Calibri"/>
                <a:sym typeface="Calibri"/>
              </a:rPr>
              <a:t>Food-web disruption</a:t>
            </a:r>
            <a:endParaRPr sz="1100" dirty="0"/>
          </a:p>
          <a:p>
            <a:pPr marL="177800" marR="0" lvl="0" indent="-177800" algn="l" rtl="0">
              <a:lnSpc>
                <a:spcPct val="90000"/>
              </a:lnSpc>
              <a:spcBef>
                <a:spcPts val="800"/>
              </a:spcBef>
              <a:spcAft>
                <a:spcPts val="0"/>
              </a:spcAft>
              <a:buClr>
                <a:schemeClr val="dk1"/>
              </a:buClr>
              <a:buSzPts val="1400"/>
              <a:buFont typeface="Arial"/>
              <a:buChar char="•"/>
            </a:pPr>
            <a:r>
              <a:rPr lang="en" sz="1400" dirty="0">
                <a:solidFill>
                  <a:schemeClr val="dk1"/>
                </a:solidFill>
                <a:latin typeface="Calibri"/>
                <a:ea typeface="Calibri"/>
                <a:cs typeface="Calibri"/>
                <a:sym typeface="Calibri"/>
              </a:rPr>
              <a:t>Economic harm</a:t>
            </a:r>
            <a:endParaRPr sz="1100" dirty="0"/>
          </a:p>
          <a:p>
            <a:pPr marL="520700" marR="0" lvl="1" indent="-177800" algn="l" rtl="0">
              <a:lnSpc>
                <a:spcPct val="90000"/>
              </a:lnSpc>
              <a:spcBef>
                <a:spcPts val="400"/>
              </a:spcBef>
              <a:spcAft>
                <a:spcPts val="0"/>
              </a:spcAft>
              <a:buClr>
                <a:schemeClr val="dk1"/>
              </a:buClr>
              <a:buSzPts val="1200"/>
              <a:buFont typeface="Arial"/>
              <a:buChar char="•"/>
            </a:pPr>
            <a:r>
              <a:rPr lang="en" sz="1200" b="0" i="0" u="none" strike="noStrike" cap="none" dirty="0">
                <a:solidFill>
                  <a:schemeClr val="dk1"/>
                </a:solidFill>
                <a:latin typeface="Calibri"/>
                <a:ea typeface="Calibri"/>
                <a:cs typeface="Calibri"/>
                <a:sym typeface="Calibri"/>
              </a:rPr>
              <a:t>Loss of recreational revenue</a:t>
            </a:r>
            <a:endParaRPr sz="1100" dirty="0"/>
          </a:p>
          <a:p>
            <a:pPr marL="520700" marR="0" lvl="1" indent="-177800" algn="l" rtl="0">
              <a:lnSpc>
                <a:spcPct val="90000"/>
              </a:lnSpc>
              <a:spcBef>
                <a:spcPts val="400"/>
              </a:spcBef>
              <a:spcAft>
                <a:spcPts val="0"/>
              </a:spcAft>
              <a:buClr>
                <a:schemeClr val="dk1"/>
              </a:buClr>
              <a:buSzPts val="1200"/>
              <a:buFont typeface="Arial"/>
              <a:buChar char="•"/>
            </a:pPr>
            <a:r>
              <a:rPr lang="en" sz="1200" b="0" i="0" u="none" strike="noStrike" cap="none" dirty="0">
                <a:solidFill>
                  <a:schemeClr val="dk1"/>
                </a:solidFill>
                <a:latin typeface="Calibri"/>
                <a:ea typeface="Calibri"/>
                <a:cs typeface="Calibri"/>
                <a:sym typeface="Calibri"/>
              </a:rPr>
              <a:t>Impacts to aquaculture</a:t>
            </a:r>
            <a:endParaRPr sz="1100" dirty="0"/>
          </a:p>
          <a:p>
            <a:pPr marL="520700" marR="0" lvl="1" indent="-177800" algn="l" rtl="0">
              <a:lnSpc>
                <a:spcPct val="90000"/>
              </a:lnSpc>
              <a:spcBef>
                <a:spcPts val="400"/>
              </a:spcBef>
              <a:spcAft>
                <a:spcPts val="0"/>
              </a:spcAft>
              <a:buClr>
                <a:schemeClr val="dk1"/>
              </a:buClr>
              <a:buSzPts val="1200"/>
              <a:buFont typeface="Arial"/>
              <a:buChar char="•"/>
            </a:pPr>
            <a:r>
              <a:rPr lang="en" sz="1200" b="0" i="0" u="none" strike="noStrike" cap="none" dirty="0">
                <a:solidFill>
                  <a:schemeClr val="dk1"/>
                </a:solidFill>
                <a:latin typeface="Calibri"/>
                <a:ea typeface="Calibri"/>
                <a:cs typeface="Calibri"/>
                <a:sym typeface="Calibri"/>
              </a:rPr>
              <a:t>Cleanup costs</a:t>
            </a:r>
            <a:endParaRPr sz="1100" dirty="0"/>
          </a:p>
          <a:p>
            <a:pPr marL="520700" marR="0" lvl="1" indent="-177800" algn="l" rtl="0">
              <a:lnSpc>
                <a:spcPct val="90000"/>
              </a:lnSpc>
              <a:spcBef>
                <a:spcPts val="400"/>
              </a:spcBef>
              <a:spcAft>
                <a:spcPts val="0"/>
              </a:spcAft>
              <a:buClr>
                <a:schemeClr val="dk1"/>
              </a:buClr>
              <a:buSzPts val="1200"/>
              <a:buFont typeface="Arial"/>
              <a:buChar char="•"/>
            </a:pPr>
            <a:r>
              <a:rPr lang="en" sz="1200" b="0" i="0" u="none" strike="noStrike" cap="none" dirty="0">
                <a:solidFill>
                  <a:schemeClr val="dk1"/>
                </a:solidFill>
                <a:latin typeface="Calibri"/>
                <a:ea typeface="Calibri"/>
                <a:cs typeface="Calibri"/>
                <a:sym typeface="Calibri"/>
              </a:rPr>
              <a:t>Health care costs</a:t>
            </a:r>
            <a:endParaRPr sz="1100" dirty="0"/>
          </a:p>
          <a:p>
            <a:pPr marL="520700" marR="0" lvl="1" indent="-177800" algn="l" rtl="0">
              <a:lnSpc>
                <a:spcPct val="90000"/>
              </a:lnSpc>
              <a:spcBef>
                <a:spcPts val="400"/>
              </a:spcBef>
              <a:spcAft>
                <a:spcPts val="0"/>
              </a:spcAft>
              <a:buClr>
                <a:schemeClr val="dk1"/>
              </a:buClr>
              <a:buSzPts val="1200"/>
              <a:buFont typeface="Arial"/>
              <a:buChar char="•"/>
            </a:pPr>
            <a:r>
              <a:rPr lang="en" sz="1200" b="0" i="0" u="none" strike="noStrike" cap="none" dirty="0">
                <a:solidFill>
                  <a:schemeClr val="dk1"/>
                </a:solidFill>
                <a:latin typeface="Calibri"/>
                <a:ea typeface="Calibri"/>
                <a:cs typeface="Calibri"/>
                <a:sym typeface="Calibri"/>
              </a:rPr>
              <a:t>Drinking water treatment expense</a:t>
            </a:r>
            <a:endParaRPr sz="1100" dirty="0"/>
          </a:p>
          <a:p>
            <a:pPr marL="520700" marR="0" lvl="1" indent="-88900" algn="l" rtl="0">
              <a:lnSpc>
                <a:spcPct val="90000"/>
              </a:lnSpc>
              <a:spcBef>
                <a:spcPts val="400"/>
              </a:spcBef>
              <a:spcAft>
                <a:spcPts val="0"/>
              </a:spcAft>
              <a:buClr>
                <a:schemeClr val="dk1"/>
              </a:buClr>
              <a:buSzPts val="1400"/>
              <a:buFont typeface="Arial"/>
              <a:buNone/>
            </a:pPr>
            <a:endParaRPr sz="1400" b="0" i="0" u="none" strike="noStrike" cap="none" dirty="0">
              <a:solidFill>
                <a:schemeClr val="dk1"/>
              </a:solidFill>
              <a:latin typeface="Calibri"/>
              <a:ea typeface="Calibri"/>
              <a:cs typeface="Calibri"/>
              <a:sym typeface="Calibri"/>
            </a:endParaRPr>
          </a:p>
          <a:p>
            <a:pPr marL="177800" marR="0" lvl="0" indent="-88900" algn="l" rtl="0">
              <a:lnSpc>
                <a:spcPct val="90000"/>
              </a:lnSpc>
              <a:spcBef>
                <a:spcPts val="800"/>
              </a:spcBef>
              <a:spcAft>
                <a:spcPts val="0"/>
              </a:spcAft>
              <a:buClr>
                <a:schemeClr val="dk1"/>
              </a:buClr>
              <a:buSzPts val="1400"/>
              <a:buFont typeface="Arial"/>
              <a:buNone/>
            </a:pPr>
            <a:endParaRPr sz="1400" dirty="0">
              <a:solidFill>
                <a:schemeClr val="dk1"/>
              </a:solidFill>
              <a:latin typeface="Calibri"/>
              <a:ea typeface="Calibri"/>
              <a:cs typeface="Calibri"/>
              <a:sym typeface="Calibri"/>
            </a:endParaRPr>
          </a:p>
          <a:p>
            <a:pPr marL="177800" marR="0" lvl="0" indent="-88900" algn="l" rtl="0">
              <a:lnSpc>
                <a:spcPct val="90000"/>
              </a:lnSpc>
              <a:spcBef>
                <a:spcPts val="800"/>
              </a:spcBef>
              <a:spcAft>
                <a:spcPts val="0"/>
              </a:spcAft>
              <a:buClr>
                <a:schemeClr val="dk1"/>
              </a:buClr>
              <a:buSzPts val="1400"/>
              <a:buFont typeface="Arial"/>
              <a:buNone/>
            </a:pPr>
            <a:endParaRPr sz="1400" dirty="0">
              <a:solidFill>
                <a:schemeClr val="dk1"/>
              </a:solidFill>
              <a:latin typeface="Calibri"/>
              <a:ea typeface="Calibri"/>
              <a:cs typeface="Calibri"/>
              <a:sym typeface="Calibri"/>
            </a:endParaRPr>
          </a:p>
          <a:p>
            <a:pPr marL="254000" marR="0" lvl="0" indent="-165100" algn="l" rtl="0">
              <a:lnSpc>
                <a:spcPct val="90000"/>
              </a:lnSpc>
              <a:spcBef>
                <a:spcPts val="800"/>
              </a:spcBef>
              <a:spcAft>
                <a:spcPts val="0"/>
              </a:spcAft>
              <a:buClr>
                <a:schemeClr val="dk1"/>
              </a:buClr>
              <a:buSzPts val="1400"/>
              <a:buFont typeface="Arial"/>
              <a:buNone/>
            </a:pPr>
            <a:endParaRPr sz="1400" dirty="0">
              <a:solidFill>
                <a:schemeClr val="dk1"/>
              </a:solidFill>
              <a:latin typeface="Calibri"/>
              <a:ea typeface="Calibri"/>
              <a:cs typeface="Calibri"/>
              <a:sym typeface="Calibri"/>
            </a:endParaRPr>
          </a:p>
        </p:txBody>
      </p:sp>
      <p:sp>
        <p:nvSpPr>
          <p:cNvPr id="225" name="Google Shape;225;p34"/>
          <p:cNvSpPr txBox="1"/>
          <p:nvPr/>
        </p:nvSpPr>
        <p:spPr>
          <a:xfrm>
            <a:off x="4773925" y="178925"/>
            <a:ext cx="3958200" cy="955800"/>
          </a:xfrm>
          <a:prstGeom prst="rect">
            <a:avLst/>
          </a:prstGeom>
          <a:solidFill>
            <a:srgbClr val="A9C5E1"/>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r>
              <a:rPr lang="en" sz="1200">
                <a:solidFill>
                  <a:srgbClr val="1E5C90"/>
                </a:solidFill>
                <a:latin typeface="Calibri"/>
                <a:ea typeface="Calibri"/>
                <a:cs typeface="Calibri"/>
                <a:sym typeface="Calibri"/>
              </a:rPr>
              <a:t>Toxicity - Some HABs are</a:t>
            </a:r>
            <a:endParaRPr sz="1200"/>
          </a:p>
          <a:p>
            <a:pPr marL="457200" marR="0" lvl="0" indent="-304800" algn="l" rtl="0">
              <a:lnSpc>
                <a:spcPct val="90000"/>
              </a:lnSpc>
              <a:spcBef>
                <a:spcPts val="0"/>
              </a:spcBef>
              <a:spcAft>
                <a:spcPts val="0"/>
              </a:spcAft>
              <a:buClr>
                <a:srgbClr val="1E5C90"/>
              </a:buClr>
              <a:buSzPts val="1200"/>
              <a:buFont typeface="Calibri"/>
              <a:buChar char="●"/>
            </a:pPr>
            <a:r>
              <a:rPr lang="en" sz="1200">
                <a:solidFill>
                  <a:srgbClr val="1E5C90"/>
                </a:solidFill>
                <a:latin typeface="Calibri"/>
                <a:ea typeface="Calibri"/>
                <a:cs typeface="Calibri"/>
                <a:sym typeface="Calibri"/>
              </a:rPr>
              <a:t>a</a:t>
            </a:r>
            <a:r>
              <a:rPr lang="en" sz="1200" b="0" i="0" u="none" strike="noStrike" cap="none">
                <a:solidFill>
                  <a:srgbClr val="1E5C90"/>
                </a:solidFill>
                <a:latin typeface="Calibri"/>
                <a:ea typeface="Calibri"/>
                <a:cs typeface="Calibri"/>
                <a:sym typeface="Calibri"/>
              </a:rPr>
              <a:t>lways toxic (NSP, PSP)</a:t>
            </a:r>
            <a:endParaRPr sz="1200" b="0" i="0" u="none" strike="noStrike" cap="none">
              <a:solidFill>
                <a:srgbClr val="1E5C90"/>
              </a:solidFill>
              <a:latin typeface="Calibri"/>
              <a:ea typeface="Calibri"/>
              <a:cs typeface="Calibri"/>
              <a:sym typeface="Calibri"/>
            </a:endParaRPr>
          </a:p>
          <a:p>
            <a:pPr marL="457200" marR="0" lvl="0" indent="-304800" algn="l" rtl="0">
              <a:lnSpc>
                <a:spcPct val="90000"/>
              </a:lnSpc>
              <a:spcBef>
                <a:spcPts val="0"/>
              </a:spcBef>
              <a:spcAft>
                <a:spcPts val="0"/>
              </a:spcAft>
              <a:buClr>
                <a:srgbClr val="1E5C90"/>
              </a:buClr>
              <a:buSzPts val="1200"/>
              <a:buFont typeface="Calibri"/>
              <a:buChar char="●"/>
            </a:pPr>
            <a:r>
              <a:rPr lang="en" sz="1200">
                <a:solidFill>
                  <a:srgbClr val="1E5C90"/>
                </a:solidFill>
                <a:latin typeface="Calibri"/>
                <a:ea typeface="Calibri"/>
                <a:cs typeface="Calibri"/>
                <a:sym typeface="Calibri"/>
              </a:rPr>
              <a:t>s</a:t>
            </a:r>
            <a:r>
              <a:rPr lang="en" sz="1200" b="0" i="0" u="none" strike="noStrike" cap="none">
                <a:solidFill>
                  <a:srgbClr val="1E5C90"/>
                </a:solidFill>
                <a:latin typeface="Calibri"/>
                <a:ea typeface="Calibri"/>
                <a:cs typeface="Calibri"/>
                <a:sym typeface="Calibri"/>
              </a:rPr>
              <a:t>ometimes toxic (CFP, ASP)</a:t>
            </a:r>
            <a:endParaRPr sz="1200" b="0" i="0" u="none" strike="noStrike" cap="none">
              <a:solidFill>
                <a:srgbClr val="1E5C90"/>
              </a:solidFill>
              <a:latin typeface="Calibri"/>
              <a:ea typeface="Calibri"/>
              <a:cs typeface="Calibri"/>
              <a:sym typeface="Calibri"/>
            </a:endParaRPr>
          </a:p>
          <a:p>
            <a:pPr marL="457200" marR="0" lvl="0" indent="-304800" algn="l" rtl="0">
              <a:lnSpc>
                <a:spcPct val="90000"/>
              </a:lnSpc>
              <a:spcBef>
                <a:spcPts val="0"/>
              </a:spcBef>
              <a:spcAft>
                <a:spcPts val="0"/>
              </a:spcAft>
              <a:buClr>
                <a:srgbClr val="1E5C90"/>
              </a:buClr>
              <a:buSzPts val="1200"/>
              <a:buFont typeface="Calibri"/>
              <a:buChar char="●"/>
            </a:pPr>
            <a:r>
              <a:rPr lang="en" sz="1200" b="0" i="0" u="none" strike="noStrike" cap="none">
                <a:solidFill>
                  <a:srgbClr val="1E5C90"/>
                </a:solidFill>
                <a:latin typeface="Calibri"/>
                <a:ea typeface="Calibri"/>
                <a:cs typeface="Calibri"/>
                <a:sym typeface="Calibri"/>
              </a:rPr>
              <a:t>never toxic</a:t>
            </a:r>
            <a:endParaRPr sz="1200"/>
          </a:p>
          <a:p>
            <a:pPr marL="0" marR="0" lvl="1" indent="0" algn="l" rtl="0">
              <a:lnSpc>
                <a:spcPct val="90000"/>
              </a:lnSpc>
              <a:spcBef>
                <a:spcPts val="0"/>
              </a:spcBef>
              <a:spcAft>
                <a:spcPts val="0"/>
              </a:spcAft>
              <a:buNone/>
            </a:pPr>
            <a:r>
              <a:rPr lang="en" sz="1200" b="0" i="1" u="none" strike="noStrike" cap="none">
                <a:solidFill>
                  <a:srgbClr val="1E5C90"/>
                </a:solidFill>
                <a:latin typeface="Calibri"/>
                <a:ea typeface="Calibri"/>
                <a:cs typeface="Calibri"/>
                <a:sym typeface="Calibri"/>
              </a:rPr>
              <a:t>Toxicity is not the only way </a:t>
            </a:r>
            <a:r>
              <a:rPr lang="en" sz="1200" i="1">
                <a:solidFill>
                  <a:srgbClr val="1E5C90"/>
                </a:solidFill>
                <a:latin typeface="Calibri"/>
                <a:ea typeface="Calibri"/>
                <a:cs typeface="Calibri"/>
                <a:sym typeface="Calibri"/>
              </a:rPr>
              <a:t>HABs </a:t>
            </a:r>
            <a:r>
              <a:rPr lang="en" sz="1200" b="0" i="1" u="none" strike="noStrike" cap="none">
                <a:solidFill>
                  <a:srgbClr val="1E5C90"/>
                </a:solidFill>
                <a:latin typeface="Calibri"/>
                <a:ea typeface="Calibri"/>
                <a:cs typeface="Calibri"/>
                <a:sym typeface="Calibri"/>
              </a:rPr>
              <a:t>cause harm</a:t>
            </a:r>
            <a:endParaRPr sz="1200" i="1"/>
          </a:p>
          <a:p>
            <a:pPr marL="0" marR="0" lvl="0" indent="0" algn="l" rtl="0">
              <a:lnSpc>
                <a:spcPct val="90000"/>
              </a:lnSpc>
              <a:spcBef>
                <a:spcPts val="0"/>
              </a:spcBef>
              <a:spcAft>
                <a:spcPts val="0"/>
              </a:spcAft>
              <a:buNone/>
            </a:pPr>
            <a:endParaRPr sz="1200">
              <a:solidFill>
                <a:schemeClr val="dk1"/>
              </a:solidFill>
              <a:latin typeface="Calibri"/>
              <a:ea typeface="Calibri"/>
              <a:cs typeface="Calibri"/>
              <a:sym typeface="Calibri"/>
            </a:endParaRPr>
          </a:p>
        </p:txBody>
      </p:sp>
      <p:sp>
        <p:nvSpPr>
          <p:cNvPr id="226" name="Google Shape;226;p34"/>
          <p:cNvSpPr txBox="1"/>
          <p:nvPr/>
        </p:nvSpPr>
        <p:spPr>
          <a:xfrm>
            <a:off x="916100" y="4362100"/>
            <a:ext cx="7213500" cy="408000"/>
          </a:xfrm>
          <a:prstGeom prst="rect">
            <a:avLst/>
          </a:prstGeom>
          <a:solidFill>
            <a:srgbClr val="A9C5E1"/>
          </a:solidFill>
          <a:ln>
            <a:noFill/>
          </a:ln>
        </p:spPr>
        <p:txBody>
          <a:bodyPr spcFirstLastPara="1" wrap="square" lIns="68575" tIns="34275" rIns="68575" bIns="34275" anchor="t" anchorCtr="0">
            <a:spAutoFit/>
          </a:bodyPr>
          <a:lstStyle/>
          <a:p>
            <a:pPr marL="0" marR="0" lvl="0" indent="0" algn="l" rtl="0">
              <a:spcBef>
                <a:spcPts val="0"/>
              </a:spcBef>
              <a:spcAft>
                <a:spcPts val="0"/>
              </a:spcAft>
              <a:buClr>
                <a:srgbClr val="1E5C90"/>
              </a:buClr>
              <a:buSzPts val="1100"/>
              <a:buFont typeface="Calibri"/>
              <a:buNone/>
            </a:pPr>
            <a:r>
              <a:rPr lang="en" sz="1100">
                <a:solidFill>
                  <a:srgbClr val="1E5C90"/>
                </a:solidFill>
                <a:latin typeface="Calibri"/>
                <a:ea typeface="Calibri"/>
                <a:cs typeface="Calibri"/>
                <a:sym typeface="Calibri"/>
              </a:rPr>
              <a:t>“The salient criterion to use in defining whether a “harmful” species is in bloom and the distinctive feature of such blooms lie not in the level of abundance, but whether its occurrence has harmful consequences. “ -Ted Smayda, 1997 L&amp;O</a:t>
            </a:r>
            <a:endParaRPr sz="1400">
              <a:solidFill>
                <a:srgbClr val="1E5C90"/>
              </a:solidFill>
              <a:latin typeface="Calibri"/>
              <a:ea typeface="Calibri"/>
              <a:cs typeface="Calibri"/>
              <a:sym typeface="Calibri"/>
            </a:endParaRPr>
          </a:p>
        </p:txBody>
      </p:sp>
      <p:pic>
        <p:nvPicPr>
          <p:cNvPr id="227" name="Google Shape;227;p34"/>
          <p:cNvPicPr preferRelativeResize="0"/>
          <p:nvPr/>
        </p:nvPicPr>
        <p:blipFill rotWithShape="1">
          <a:blip r:embed="rId5">
            <a:alphaModFix/>
          </a:blip>
          <a:srcRect/>
          <a:stretch/>
        </p:blipFill>
        <p:spPr>
          <a:xfrm>
            <a:off x="4773925" y="1169525"/>
            <a:ext cx="3958099" cy="2968602"/>
          </a:xfrm>
          <a:prstGeom prst="rect">
            <a:avLst/>
          </a:prstGeom>
          <a:noFill/>
          <a:ln>
            <a:noFill/>
          </a:ln>
        </p:spPr>
      </p:pic>
      <p:sp>
        <p:nvSpPr>
          <p:cNvPr id="228" name="Google Shape;228;p34"/>
          <p:cNvSpPr txBox="1"/>
          <p:nvPr/>
        </p:nvSpPr>
        <p:spPr>
          <a:xfrm>
            <a:off x="4773934" y="1157778"/>
            <a:ext cx="2445600" cy="315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i="1">
                <a:solidFill>
                  <a:schemeClr val="lt1"/>
                </a:solidFill>
                <a:latin typeface="Calibri"/>
                <a:ea typeface="Calibri"/>
                <a:cs typeface="Calibri"/>
                <a:sym typeface="Calibri"/>
              </a:rPr>
              <a:t>K. Brevis </a:t>
            </a:r>
            <a:r>
              <a:rPr lang="en" sz="800">
                <a:solidFill>
                  <a:schemeClr val="lt1"/>
                </a:solidFill>
                <a:latin typeface="Calibri"/>
                <a:ea typeface="Calibri"/>
                <a:cs typeface="Calibri"/>
                <a:sym typeface="Calibri"/>
              </a:rPr>
              <a:t>fish kill Jillian Cain Photography-Shutterstock</a:t>
            </a:r>
            <a:endParaRPr sz="1100"/>
          </a:p>
          <a:p>
            <a:pPr marL="0" marR="0" lvl="0" indent="0" algn="l" rtl="0">
              <a:spcBef>
                <a:spcPts val="0"/>
              </a:spcBef>
              <a:spcAft>
                <a:spcPts val="0"/>
              </a:spcAft>
              <a:buNone/>
            </a:pPr>
            <a:r>
              <a:rPr lang="en" sz="800">
                <a:solidFill>
                  <a:schemeClr val="lt1"/>
                </a:solidFill>
                <a:latin typeface="Calibri"/>
                <a:ea typeface="Calibri"/>
                <a:cs typeface="Calibri"/>
                <a:sym typeface="Calibri"/>
              </a:rPr>
              <a:t>Ft Myers, FL date UKN</a:t>
            </a:r>
            <a:endParaRPr sz="1100"/>
          </a:p>
        </p:txBody>
      </p:sp>
      <p:pic>
        <p:nvPicPr>
          <p:cNvPr id="41" name="Audio 40">
            <a:hlinkClick r:id="" action="ppaction://media"/>
            <a:extLst>
              <a:ext uri="{FF2B5EF4-FFF2-40B4-BE49-F238E27FC236}">
                <a16:creationId xmlns:a16="http://schemas.microsoft.com/office/drawing/2014/main" id="{401A977B-97B6-6319-C574-3FF9C809E5B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1189"/>
    </mc:Choice>
    <mc:Fallback xmlns="">
      <p:transition spd="slow" advTm="91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5"/>
          <p:cNvSpPr txBox="1">
            <a:spLocks noGrp="1"/>
          </p:cNvSpPr>
          <p:nvPr>
            <p:ph type="ctrTitle"/>
          </p:nvPr>
        </p:nvSpPr>
        <p:spPr>
          <a:xfrm>
            <a:off x="405250" y="262624"/>
            <a:ext cx="3349200" cy="5322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558283"/>
              </a:buClr>
              <a:buSzPts val="2100"/>
              <a:buFont typeface="Arial"/>
              <a:buNone/>
            </a:pPr>
            <a:r>
              <a:rPr lang="en" sz="2100" i="1">
                <a:solidFill>
                  <a:srgbClr val="1E5C90"/>
                </a:solidFill>
                <a:latin typeface="Arial"/>
                <a:ea typeface="Arial"/>
                <a:cs typeface="Arial"/>
                <a:sym typeface="Arial"/>
              </a:rPr>
              <a:t>Harmful Algal Blooms</a:t>
            </a:r>
            <a:endParaRPr>
              <a:solidFill>
                <a:srgbClr val="1E5C90"/>
              </a:solidFill>
            </a:endParaRPr>
          </a:p>
        </p:txBody>
      </p:sp>
      <p:sp>
        <p:nvSpPr>
          <p:cNvPr id="235" name="Google Shape;235;p35"/>
          <p:cNvSpPr txBox="1"/>
          <p:nvPr/>
        </p:nvSpPr>
        <p:spPr>
          <a:xfrm>
            <a:off x="6995151" y="4392050"/>
            <a:ext cx="16740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Source: NOAA 2021</a:t>
            </a:r>
            <a:endParaRPr sz="1100"/>
          </a:p>
        </p:txBody>
      </p:sp>
      <p:pic>
        <p:nvPicPr>
          <p:cNvPr id="236" name="Google Shape;236;p35"/>
          <p:cNvPicPr preferRelativeResize="0"/>
          <p:nvPr/>
        </p:nvPicPr>
        <p:blipFill rotWithShape="1">
          <a:blip r:embed="rId5">
            <a:alphaModFix/>
          </a:blip>
          <a:srcRect/>
          <a:stretch/>
        </p:blipFill>
        <p:spPr>
          <a:xfrm>
            <a:off x="1000413" y="1035502"/>
            <a:ext cx="5789698" cy="3703320"/>
          </a:xfrm>
          <a:prstGeom prst="rect">
            <a:avLst/>
          </a:prstGeom>
          <a:noFill/>
          <a:ln>
            <a:noFill/>
          </a:ln>
        </p:spPr>
      </p:pic>
      <p:sp>
        <p:nvSpPr>
          <p:cNvPr id="237" name="Google Shape;237;p35"/>
          <p:cNvSpPr txBox="1"/>
          <p:nvPr/>
        </p:nvSpPr>
        <p:spPr>
          <a:xfrm>
            <a:off x="4937750" y="4217343"/>
            <a:ext cx="1732474" cy="23083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Macroalgae/</a:t>
            </a:r>
            <a:r>
              <a:rPr lang="en" sz="1100" i="1">
                <a:solidFill>
                  <a:schemeClr val="dk1"/>
                </a:solidFill>
                <a:latin typeface="Calibri"/>
                <a:ea typeface="Calibri"/>
                <a:cs typeface="Calibri"/>
                <a:sym typeface="Calibri"/>
              </a:rPr>
              <a:t>Sargassum</a:t>
            </a:r>
            <a:r>
              <a:rPr lang="en" sz="1100">
                <a:solidFill>
                  <a:schemeClr val="dk1"/>
                </a:solidFill>
                <a:latin typeface="Calibri"/>
                <a:ea typeface="Calibri"/>
                <a:cs typeface="Calibri"/>
                <a:sym typeface="Calibri"/>
              </a:rPr>
              <a:t> sp.</a:t>
            </a:r>
            <a:endParaRPr sz="1100"/>
          </a:p>
        </p:txBody>
      </p:sp>
      <p:pic>
        <p:nvPicPr>
          <p:cNvPr id="238" name="Google Shape;238;p35"/>
          <p:cNvPicPr preferRelativeResize="0"/>
          <p:nvPr/>
        </p:nvPicPr>
        <p:blipFill rotWithShape="1">
          <a:blip r:embed="rId6">
            <a:alphaModFix/>
          </a:blip>
          <a:srcRect l="79201"/>
          <a:stretch/>
        </p:blipFill>
        <p:spPr>
          <a:xfrm>
            <a:off x="8178758" y="202425"/>
            <a:ext cx="980843" cy="1165860"/>
          </a:xfrm>
          <a:prstGeom prst="rect">
            <a:avLst/>
          </a:prstGeom>
          <a:noFill/>
          <a:ln>
            <a:noFill/>
          </a:ln>
        </p:spPr>
      </p:pic>
      <p:pic>
        <p:nvPicPr>
          <p:cNvPr id="239" name="Google Shape;239;p35"/>
          <p:cNvPicPr preferRelativeResize="0"/>
          <p:nvPr/>
        </p:nvPicPr>
        <p:blipFill rotWithShape="1">
          <a:blip r:embed="rId6">
            <a:alphaModFix/>
          </a:blip>
          <a:srcRect r="40200"/>
          <a:stretch/>
        </p:blipFill>
        <p:spPr>
          <a:xfrm>
            <a:off x="5358677" y="202425"/>
            <a:ext cx="2820081" cy="1165860"/>
          </a:xfrm>
          <a:prstGeom prst="rect">
            <a:avLst/>
          </a:prstGeom>
          <a:noFill/>
          <a:ln>
            <a:noFill/>
          </a:ln>
        </p:spPr>
      </p:pic>
      <p:sp>
        <p:nvSpPr>
          <p:cNvPr id="240" name="Google Shape;240;p35"/>
          <p:cNvSpPr txBox="1"/>
          <p:nvPr/>
        </p:nvSpPr>
        <p:spPr>
          <a:xfrm>
            <a:off x="916093" y="4831058"/>
            <a:ext cx="7027007" cy="2738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lt1"/>
                </a:solidFill>
                <a:latin typeface="Calibri"/>
                <a:ea typeface="Calibri"/>
                <a:cs typeface="Calibri"/>
                <a:sym typeface="Calibri"/>
              </a:rPr>
              <a:t>NOAA CoastWatch Satellite Class                                        http://coastwatch.noaa.gov</a:t>
            </a:r>
            <a:endParaRPr sz="1100"/>
          </a:p>
        </p:txBody>
      </p:sp>
      <p:pic>
        <p:nvPicPr>
          <p:cNvPr id="49" name="Audio 48">
            <a:hlinkClick r:id="" action="ppaction://media"/>
            <a:extLst>
              <a:ext uri="{FF2B5EF4-FFF2-40B4-BE49-F238E27FC236}">
                <a16:creationId xmlns:a16="http://schemas.microsoft.com/office/drawing/2014/main" id="{05472D45-85E1-A0E6-2DC7-A5FDC667C79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8851"/>
    </mc:Choice>
    <mc:Fallback xmlns="">
      <p:transition spd="slow" advTm="78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6"/>
          <p:cNvSpPr txBox="1">
            <a:spLocks noGrp="1"/>
          </p:cNvSpPr>
          <p:nvPr>
            <p:ph type="ctrTitle"/>
          </p:nvPr>
        </p:nvSpPr>
        <p:spPr>
          <a:xfrm>
            <a:off x="255625" y="101544"/>
            <a:ext cx="7772400" cy="1102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t>Photosynthetic Plant Pigments</a:t>
            </a:r>
            <a:endParaRPr dirty="0"/>
          </a:p>
        </p:txBody>
      </p:sp>
      <p:pic>
        <p:nvPicPr>
          <p:cNvPr id="246" name="Google Shape;246;p36"/>
          <p:cNvPicPr preferRelativeResize="0"/>
          <p:nvPr/>
        </p:nvPicPr>
        <p:blipFill>
          <a:blip r:embed="rId5">
            <a:alphaModFix/>
          </a:blip>
          <a:stretch>
            <a:fillRect/>
          </a:stretch>
        </p:blipFill>
        <p:spPr>
          <a:xfrm>
            <a:off x="587335" y="1273894"/>
            <a:ext cx="4754880" cy="3017520"/>
          </a:xfrm>
          <a:prstGeom prst="rect">
            <a:avLst/>
          </a:prstGeom>
          <a:noFill/>
          <a:ln>
            <a:noFill/>
          </a:ln>
        </p:spPr>
      </p:pic>
      <p:sp>
        <p:nvSpPr>
          <p:cNvPr id="247" name="Google Shape;247;p36"/>
          <p:cNvSpPr txBox="1"/>
          <p:nvPr/>
        </p:nvSpPr>
        <p:spPr>
          <a:xfrm>
            <a:off x="5640978" y="1157428"/>
            <a:ext cx="3441300" cy="3027465"/>
          </a:xfrm>
          <a:prstGeom prst="rect">
            <a:avLst/>
          </a:prstGeom>
          <a:noFill/>
          <a:ln>
            <a:noFill/>
          </a:ln>
        </p:spPr>
        <p:txBody>
          <a:bodyPr spcFirstLastPara="1" wrap="square" lIns="91425" tIns="91425" rIns="91425" bIns="91425" anchor="t" anchorCtr="0">
            <a:spAutoFit/>
          </a:bodyPr>
          <a:lstStyle/>
          <a:p>
            <a:pPr marL="457200" lvl="0" indent="-342900" algn="l" rtl="0">
              <a:lnSpc>
                <a:spcPct val="90000"/>
              </a:lnSpc>
              <a:spcBef>
                <a:spcPts val="1000"/>
              </a:spcBef>
              <a:spcAft>
                <a:spcPts val="0"/>
              </a:spcAft>
              <a:buClr>
                <a:schemeClr val="dk1"/>
              </a:buClr>
              <a:buSzPts val="1800"/>
              <a:buFont typeface="Arial" panose="020B0604020202020204" pitchFamily="34" charset="0"/>
              <a:buChar char="•"/>
            </a:pPr>
            <a:r>
              <a:rPr lang="en" dirty="0">
                <a:solidFill>
                  <a:schemeClr val="dk1"/>
                </a:solidFill>
                <a:latin typeface="Calibri"/>
                <a:ea typeface="Calibri"/>
                <a:cs typeface="Calibri"/>
                <a:sym typeface="Calibri"/>
              </a:rPr>
              <a:t>Chlorophyll a – unites all plants</a:t>
            </a:r>
            <a:endParaRPr dirty="0">
              <a:solidFill>
                <a:schemeClr val="dk1"/>
              </a:solidFill>
              <a:latin typeface="Calibri"/>
              <a:ea typeface="Calibri"/>
              <a:cs typeface="Calibri"/>
              <a:sym typeface="Calibri"/>
            </a:endParaRPr>
          </a:p>
          <a:p>
            <a:pPr marL="914400" lvl="1" indent="-317500" algn="l" rtl="0">
              <a:lnSpc>
                <a:spcPct val="90000"/>
              </a:lnSpc>
              <a:spcBef>
                <a:spcPts val="0"/>
              </a:spcBef>
              <a:spcAft>
                <a:spcPts val="0"/>
              </a:spcAft>
              <a:buClr>
                <a:schemeClr val="dk1"/>
              </a:buClr>
              <a:buSzPts val="1400"/>
              <a:buChar char="○"/>
            </a:pPr>
            <a:r>
              <a:rPr lang="en" sz="1200" dirty="0">
                <a:solidFill>
                  <a:schemeClr val="dk1"/>
                </a:solidFill>
                <a:latin typeface="Calibri"/>
                <a:ea typeface="Calibri"/>
                <a:cs typeface="Calibri"/>
                <a:sym typeface="Calibri"/>
              </a:rPr>
              <a:t>Chla</a:t>
            </a:r>
            <a:r>
              <a:rPr lang="en" sz="1200" baseline="-25000" dirty="0">
                <a:solidFill>
                  <a:schemeClr val="dk1"/>
                </a:solidFill>
                <a:latin typeface="Calibri"/>
                <a:ea typeface="Calibri"/>
                <a:cs typeface="Calibri"/>
                <a:sym typeface="Calibri"/>
              </a:rPr>
              <a:t>b – f</a:t>
            </a:r>
            <a:endParaRPr sz="1200" baseline="-250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Arial" panose="020B0604020202020204" pitchFamily="34" charset="0"/>
              <a:buChar char="•"/>
            </a:pPr>
            <a:r>
              <a:rPr lang="en" dirty="0">
                <a:solidFill>
                  <a:schemeClr val="dk1"/>
                </a:solidFill>
                <a:latin typeface="Calibri"/>
                <a:ea typeface="Calibri"/>
                <a:cs typeface="Calibri"/>
                <a:sym typeface="Calibri"/>
              </a:rPr>
              <a:t>Accessory pigments</a:t>
            </a:r>
            <a:endParaRPr dirty="0">
              <a:solidFill>
                <a:schemeClr val="dk1"/>
              </a:solidFill>
              <a:latin typeface="Calibri"/>
              <a:ea typeface="Calibri"/>
              <a:cs typeface="Calibri"/>
              <a:sym typeface="Calibri"/>
            </a:endParaRPr>
          </a:p>
          <a:p>
            <a:pPr marL="914400" lvl="1" indent="-311150">
              <a:lnSpc>
                <a:spcPct val="90000"/>
              </a:lnSpc>
              <a:buClr>
                <a:schemeClr val="dk1"/>
              </a:buClr>
              <a:buSzPts val="1300"/>
              <a:buFont typeface="Calibri"/>
              <a:buChar char="○"/>
            </a:pPr>
            <a:r>
              <a:rPr lang="en" sz="1200" dirty="0">
                <a:solidFill>
                  <a:schemeClr val="dk1"/>
                </a:solidFill>
                <a:latin typeface="Calibri"/>
                <a:ea typeface="Calibri"/>
                <a:cs typeface="Calibri"/>
                <a:sym typeface="Calibri"/>
              </a:rPr>
              <a:t>Carotenoids - found in nearly every phytoplankton species, and absorbs blue and green, and appears yellow, orange and/or red. </a:t>
            </a:r>
            <a:endParaRPr sz="1200" dirty="0">
              <a:solidFill>
                <a:schemeClr val="dk1"/>
              </a:solidFill>
              <a:latin typeface="Calibri"/>
              <a:ea typeface="Calibri"/>
              <a:cs typeface="Calibri"/>
              <a:sym typeface="Calibri"/>
            </a:endParaRPr>
          </a:p>
          <a:p>
            <a:pPr marL="914400" lvl="1" indent="-311150">
              <a:lnSpc>
                <a:spcPct val="90000"/>
              </a:lnSpc>
              <a:buClr>
                <a:schemeClr val="dk1"/>
              </a:buClr>
              <a:buSzPts val="1300"/>
              <a:buFont typeface="Calibri"/>
              <a:buChar char="○"/>
            </a:pPr>
            <a:r>
              <a:rPr lang="en" sz="1200" dirty="0">
                <a:solidFill>
                  <a:schemeClr val="dk1"/>
                </a:solidFill>
                <a:latin typeface="Calibri"/>
                <a:ea typeface="Calibri"/>
                <a:cs typeface="Calibri"/>
                <a:sym typeface="Calibri"/>
              </a:rPr>
              <a:t>Phycoerythrin appears red because between it and Chla, all of the blue and green are absorbed, and can be found in red algae and marine cyanobacteria.</a:t>
            </a:r>
            <a:endParaRPr sz="1200" dirty="0">
              <a:solidFill>
                <a:schemeClr val="dk1"/>
              </a:solidFill>
              <a:latin typeface="Calibri"/>
              <a:ea typeface="Calibri"/>
              <a:cs typeface="Calibri"/>
              <a:sym typeface="Calibri"/>
            </a:endParaRPr>
          </a:p>
          <a:p>
            <a:pPr marL="914400" lvl="1" indent="-311150" algn="l" rtl="0">
              <a:lnSpc>
                <a:spcPct val="90000"/>
              </a:lnSpc>
              <a:spcBef>
                <a:spcPts val="0"/>
              </a:spcBef>
              <a:spcAft>
                <a:spcPts val="0"/>
              </a:spcAft>
              <a:buClr>
                <a:schemeClr val="dk1"/>
              </a:buClr>
              <a:buSzPts val="1300"/>
              <a:buFont typeface="Calibri"/>
              <a:buChar char="○"/>
            </a:pPr>
            <a:r>
              <a:rPr lang="en" sz="1200" dirty="0">
                <a:solidFill>
                  <a:schemeClr val="dk1"/>
                </a:solidFill>
                <a:latin typeface="Calibri"/>
                <a:ea typeface="Calibri"/>
                <a:cs typeface="Calibri"/>
                <a:sym typeface="Calibri"/>
              </a:rPr>
              <a:t>Phycocyanin absorbs yellow to red light and is responsible for cyanobacteria’s common name – blue-green algae.</a:t>
            </a:r>
            <a:endParaRPr sz="1200" dirty="0">
              <a:solidFill>
                <a:schemeClr val="dk1"/>
              </a:solidFill>
              <a:latin typeface="Calibri"/>
              <a:ea typeface="Calibri"/>
              <a:cs typeface="Calibri"/>
              <a:sym typeface="Calibri"/>
            </a:endParaRPr>
          </a:p>
        </p:txBody>
      </p:sp>
      <p:sp>
        <p:nvSpPr>
          <p:cNvPr id="248" name="Google Shape;248;p36"/>
          <p:cNvSpPr txBox="1"/>
          <p:nvPr/>
        </p:nvSpPr>
        <p:spPr>
          <a:xfrm>
            <a:off x="916093" y="4831058"/>
            <a:ext cx="7026900" cy="273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lt1"/>
                </a:solidFill>
                <a:latin typeface="Calibri"/>
                <a:ea typeface="Calibri"/>
                <a:cs typeface="Calibri"/>
                <a:sym typeface="Calibri"/>
              </a:rPr>
              <a:t>NOAA CoastWatch Satellite Class                                        http://coastwatch.noaa.gov</a:t>
            </a:r>
            <a:endParaRPr sz="1100"/>
          </a:p>
        </p:txBody>
      </p:sp>
      <p:cxnSp>
        <p:nvCxnSpPr>
          <p:cNvPr id="249" name="Google Shape;249;p36"/>
          <p:cNvCxnSpPr>
            <a:cxnSpLocks/>
          </p:cNvCxnSpPr>
          <p:nvPr/>
        </p:nvCxnSpPr>
        <p:spPr>
          <a:xfrm flipH="1" flipV="1">
            <a:off x="4397875" y="2931950"/>
            <a:ext cx="2117225" cy="830211"/>
          </a:xfrm>
          <a:prstGeom prst="straightConnector1">
            <a:avLst/>
          </a:prstGeom>
          <a:noFill/>
          <a:ln w="9525" cap="flat" cmpd="sng">
            <a:solidFill>
              <a:schemeClr val="dk2"/>
            </a:solidFill>
            <a:prstDash val="solid"/>
            <a:round/>
            <a:headEnd type="none" w="med" len="med"/>
            <a:tailEnd type="triangle" w="med" len="med"/>
          </a:ln>
        </p:spPr>
      </p:cxnSp>
      <p:pic>
        <p:nvPicPr>
          <p:cNvPr id="192" name="Audio 191">
            <a:hlinkClick r:id="" action="ppaction://media"/>
            <a:extLst>
              <a:ext uri="{FF2B5EF4-FFF2-40B4-BE49-F238E27FC236}">
                <a16:creationId xmlns:a16="http://schemas.microsoft.com/office/drawing/2014/main" id="{98CF2EDC-8BE9-0B00-8565-C3681C6C0A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
        <p:nvSpPr>
          <p:cNvPr id="2" name="Google Shape;286;p25">
            <a:extLst>
              <a:ext uri="{FF2B5EF4-FFF2-40B4-BE49-F238E27FC236}">
                <a16:creationId xmlns:a16="http://schemas.microsoft.com/office/drawing/2014/main" id="{BF780BEA-61D3-54CD-964F-D4B6A1C42A66}"/>
              </a:ext>
            </a:extLst>
          </p:cNvPr>
          <p:cNvSpPr txBox="1"/>
          <p:nvPr/>
        </p:nvSpPr>
        <p:spPr>
          <a:xfrm>
            <a:off x="2828685" y="4488150"/>
            <a:ext cx="2626279"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chemeClr val="dk1"/>
                </a:solidFill>
                <a:latin typeface="Calibri"/>
                <a:ea typeface="Calibri"/>
                <a:cs typeface="Calibri"/>
                <a:sym typeface="Calibri"/>
              </a:rPr>
              <a:t>Source: </a:t>
            </a:r>
            <a:r>
              <a:rPr lang="en-US" dirty="0" err="1">
                <a:solidFill>
                  <a:schemeClr val="dk1"/>
                </a:solidFill>
                <a:latin typeface="Calibri"/>
                <a:ea typeface="Calibri"/>
                <a:cs typeface="Calibri"/>
                <a:sym typeface="Calibri"/>
              </a:rPr>
              <a:t>Simply.science</a:t>
            </a:r>
            <a:endParaRPr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50890"/>
    </mc:Choice>
    <mc:Fallback xmlns="">
      <p:transition spd="slow" advTm="5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2"/>
                </p:tgtEl>
              </p:cMediaNode>
            </p:audio>
          </p:childTnLst>
        </p:cTn>
      </p:par>
    </p:tnLst>
  </p:timing>
</p:sld>
</file>

<file path=ppt/theme/theme1.xml><?xml version="1.0" encoding="utf-8"?>
<a:theme xmlns:a="http://schemas.openxmlformats.org/drawingml/2006/main" name="1_NOAA Title Options">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3038</Words>
  <Application>Microsoft Office PowerPoint</Application>
  <PresentationFormat>On-screen Show (16:9)</PresentationFormat>
  <Paragraphs>264</Paragraphs>
  <Slides>15</Slides>
  <Notes>15</Notes>
  <HiddenSlides>0</HiddenSlides>
  <MMClips>15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 Narrow</vt:lpstr>
      <vt:lpstr>Calibri</vt:lpstr>
      <vt:lpstr>Arial</vt:lpstr>
      <vt:lpstr>Verdana</vt:lpstr>
      <vt:lpstr>Helvetica Neue</vt:lpstr>
      <vt:lpstr>1_NOAA Title Options</vt:lpstr>
      <vt:lpstr>1_Custom Design</vt:lpstr>
      <vt:lpstr>Intro to Harmful Algal Blooms</vt:lpstr>
      <vt:lpstr>Algae</vt:lpstr>
      <vt:lpstr>PowerPoint Presentation</vt:lpstr>
      <vt:lpstr>Cyanobacteria</vt:lpstr>
      <vt:lpstr>Macroalgae</vt:lpstr>
      <vt:lpstr>Factors that influence algal blooms</vt:lpstr>
      <vt:lpstr>Some algae are harmful</vt:lpstr>
      <vt:lpstr>Harmful Algal Blooms</vt:lpstr>
      <vt:lpstr>Photosynthetic Plant Pigments</vt:lpstr>
      <vt:lpstr>PowerPoint Presentation</vt:lpstr>
      <vt:lpstr>CyanoHABs and Toxins</vt:lpstr>
      <vt:lpstr>Benthic CyanoHABs and Toxins</vt:lpstr>
      <vt:lpstr>Macroalgae &amp; Benthic Cyanobacteria</vt:lpstr>
      <vt:lpstr>HAB detection using satellite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Harmful Algal Blooms</dc:title>
  <dc:creator>Staugler,Elizabeth A</dc:creator>
  <cp:lastModifiedBy>Staugler,Elizabeth A</cp:lastModifiedBy>
  <cp:revision>1</cp:revision>
  <dcterms:modified xsi:type="dcterms:W3CDTF">2024-01-23T14:48:00Z</dcterms:modified>
</cp:coreProperties>
</file>